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57" r:id="rId3"/>
    <p:sldId id="258" r:id="rId4"/>
    <p:sldId id="275" r:id="rId5"/>
    <p:sldId id="27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80" r:id="rId24"/>
    <p:sldId id="279"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68" d="100"/>
          <a:sy n="68" d="100"/>
        </p:scale>
        <p:origin x="7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313A4-2A90-468A-91A3-13C10CFAAD33}"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tr-TR"/>
        </a:p>
      </dgm:t>
    </dgm:pt>
    <dgm:pt modelId="{EBA1C637-A527-4354-9763-D6BFA88870AC}">
      <dgm:prSet phldrT="[Metin]"/>
      <dgm:spPr/>
      <dgm:t>
        <a:bodyPr/>
        <a:lstStyle/>
        <a:p>
          <a:r>
            <a:rPr lang="tr-TR" dirty="0"/>
            <a:t>Kadına yönelik (karşı) şiddet</a:t>
          </a:r>
        </a:p>
        <a:p>
          <a:endParaRPr lang="tr-TR" dirty="0"/>
        </a:p>
      </dgm:t>
    </dgm:pt>
    <dgm:pt modelId="{DC488772-DC92-4552-91EE-58A7731063FC}" type="parTrans" cxnId="{7793491F-773C-4637-B787-1B5EDB754792}">
      <dgm:prSet/>
      <dgm:spPr/>
      <dgm:t>
        <a:bodyPr/>
        <a:lstStyle/>
        <a:p>
          <a:endParaRPr lang="tr-TR"/>
        </a:p>
      </dgm:t>
    </dgm:pt>
    <dgm:pt modelId="{0B52DA3D-E6C9-4C16-8508-824C53AC0A94}" type="sibTrans" cxnId="{7793491F-773C-4637-B787-1B5EDB754792}">
      <dgm:prSet/>
      <dgm:spPr/>
      <dgm:t>
        <a:bodyPr/>
        <a:lstStyle/>
        <a:p>
          <a:endParaRPr lang="tr-TR"/>
        </a:p>
      </dgm:t>
    </dgm:pt>
    <dgm:pt modelId="{1B88E361-F8E6-4487-B1D3-4DB61DFFE5BE}">
      <dgm:prSet phldrT="[Metin]"/>
      <dgm:spPr/>
      <dgm:t>
        <a:bodyPr/>
        <a:lstStyle/>
        <a:p>
          <a:r>
            <a:rPr lang="tr-TR" dirty="0"/>
            <a:t>Aile içi şiddet</a:t>
          </a:r>
        </a:p>
        <a:p>
          <a:endParaRPr lang="tr-TR" dirty="0"/>
        </a:p>
      </dgm:t>
    </dgm:pt>
    <dgm:pt modelId="{5144ED00-0C55-4776-97C3-A8CF25A25C74}" type="parTrans" cxnId="{A9F68303-E413-491F-9AF2-92885B135614}">
      <dgm:prSet/>
      <dgm:spPr/>
      <dgm:t>
        <a:bodyPr/>
        <a:lstStyle/>
        <a:p>
          <a:endParaRPr lang="tr-TR"/>
        </a:p>
      </dgm:t>
    </dgm:pt>
    <dgm:pt modelId="{824F712C-086D-497D-BFF2-66231F110358}" type="sibTrans" cxnId="{A9F68303-E413-491F-9AF2-92885B135614}">
      <dgm:prSet/>
      <dgm:spPr/>
      <dgm:t>
        <a:bodyPr/>
        <a:lstStyle/>
        <a:p>
          <a:endParaRPr lang="tr-TR"/>
        </a:p>
      </dgm:t>
    </dgm:pt>
    <dgm:pt modelId="{1F92E756-8841-4D2D-8F9E-5238F97C5082}">
      <dgm:prSet phldrT="[Metin]"/>
      <dgm:spPr/>
      <dgm:t>
        <a:bodyPr/>
        <a:lstStyle/>
        <a:p>
          <a:r>
            <a:rPr lang="tr-TR" dirty="0"/>
            <a:t>Aile içinde kadına yönelik (karşı) şiddet</a:t>
          </a:r>
        </a:p>
      </dgm:t>
    </dgm:pt>
    <dgm:pt modelId="{C9CD2D78-FC59-4EBA-86C4-680B0ECC36D6}" type="parTrans" cxnId="{57F3A268-F3BA-48D0-A60F-84C00232D84B}">
      <dgm:prSet/>
      <dgm:spPr/>
      <dgm:t>
        <a:bodyPr/>
        <a:lstStyle/>
        <a:p>
          <a:endParaRPr lang="tr-TR"/>
        </a:p>
      </dgm:t>
    </dgm:pt>
    <dgm:pt modelId="{5FAA453A-DC1D-4DFF-AF9B-6F0B335F3C2D}" type="sibTrans" cxnId="{57F3A268-F3BA-48D0-A60F-84C00232D84B}">
      <dgm:prSet/>
      <dgm:spPr/>
      <dgm:t>
        <a:bodyPr/>
        <a:lstStyle/>
        <a:p>
          <a:endParaRPr lang="tr-TR"/>
        </a:p>
      </dgm:t>
    </dgm:pt>
    <dgm:pt modelId="{D4A897B7-0B77-4824-9C5B-BE21C8AE7D23}">
      <dgm:prSet/>
      <dgm:spPr/>
      <dgm:t>
        <a:bodyPr/>
        <a:lstStyle/>
        <a:p>
          <a:r>
            <a:rPr lang="tr-TR" dirty="0"/>
            <a:t>Toplumsal cinsiyete dayalı şiddet</a:t>
          </a:r>
        </a:p>
      </dgm:t>
    </dgm:pt>
    <dgm:pt modelId="{8F0359B6-B31E-4506-801C-9E9F85F1C039}" type="parTrans" cxnId="{3DF96FD0-CCCC-42C6-BF0D-AC138D81A17C}">
      <dgm:prSet/>
      <dgm:spPr/>
      <dgm:t>
        <a:bodyPr/>
        <a:lstStyle/>
        <a:p>
          <a:endParaRPr lang="tr-TR"/>
        </a:p>
      </dgm:t>
    </dgm:pt>
    <dgm:pt modelId="{3F9E2067-E2A9-4321-8B9A-C6366012F5BC}" type="sibTrans" cxnId="{3DF96FD0-CCCC-42C6-BF0D-AC138D81A17C}">
      <dgm:prSet/>
      <dgm:spPr/>
      <dgm:t>
        <a:bodyPr/>
        <a:lstStyle/>
        <a:p>
          <a:endParaRPr lang="tr-TR"/>
        </a:p>
      </dgm:t>
    </dgm:pt>
    <dgm:pt modelId="{8611766C-0610-48CB-B762-3A44F0CE2FBE}" type="pres">
      <dgm:prSet presAssocID="{2B6313A4-2A90-468A-91A3-13C10CFAAD33}" presName="Name0" presStyleCnt="0">
        <dgm:presLayoutVars>
          <dgm:chMax val="7"/>
          <dgm:chPref val="7"/>
          <dgm:dir/>
        </dgm:presLayoutVars>
      </dgm:prSet>
      <dgm:spPr/>
    </dgm:pt>
    <dgm:pt modelId="{ED3C006E-05E4-4D22-AAD3-2EACB8511431}" type="pres">
      <dgm:prSet presAssocID="{2B6313A4-2A90-468A-91A3-13C10CFAAD33}" presName="Name1" presStyleCnt="0"/>
      <dgm:spPr/>
    </dgm:pt>
    <dgm:pt modelId="{74ACEDD3-7EB0-4C2A-90D9-27F9F2889E9E}" type="pres">
      <dgm:prSet presAssocID="{2B6313A4-2A90-468A-91A3-13C10CFAAD33}" presName="cycle" presStyleCnt="0"/>
      <dgm:spPr/>
    </dgm:pt>
    <dgm:pt modelId="{7C2CA45F-AABD-4A94-8059-B55E9A912598}" type="pres">
      <dgm:prSet presAssocID="{2B6313A4-2A90-468A-91A3-13C10CFAAD33}" presName="srcNode" presStyleLbl="node1" presStyleIdx="0" presStyleCnt="4"/>
      <dgm:spPr/>
    </dgm:pt>
    <dgm:pt modelId="{B77629AC-0643-43A9-A8B6-E77DEB80F174}" type="pres">
      <dgm:prSet presAssocID="{2B6313A4-2A90-468A-91A3-13C10CFAAD33}" presName="conn" presStyleLbl="parChTrans1D2" presStyleIdx="0" presStyleCnt="1"/>
      <dgm:spPr/>
    </dgm:pt>
    <dgm:pt modelId="{FE642C0B-B4A4-4B2C-B684-8C7ACF5D36AE}" type="pres">
      <dgm:prSet presAssocID="{2B6313A4-2A90-468A-91A3-13C10CFAAD33}" presName="extraNode" presStyleLbl="node1" presStyleIdx="0" presStyleCnt="4"/>
      <dgm:spPr/>
    </dgm:pt>
    <dgm:pt modelId="{8DDB5DA4-7E4F-4842-A096-FD26608D06A2}" type="pres">
      <dgm:prSet presAssocID="{2B6313A4-2A90-468A-91A3-13C10CFAAD33}" presName="dstNode" presStyleLbl="node1" presStyleIdx="0" presStyleCnt="4"/>
      <dgm:spPr/>
    </dgm:pt>
    <dgm:pt modelId="{0D08C058-B30E-4EEC-A6A1-96C1E18D8169}" type="pres">
      <dgm:prSet presAssocID="{EBA1C637-A527-4354-9763-D6BFA88870AC}" presName="text_1" presStyleLbl="node1" presStyleIdx="0" presStyleCnt="4" custLinFactNeighborX="183">
        <dgm:presLayoutVars>
          <dgm:bulletEnabled val="1"/>
        </dgm:presLayoutVars>
      </dgm:prSet>
      <dgm:spPr/>
    </dgm:pt>
    <dgm:pt modelId="{6DAEAC37-0B09-458C-9833-E081BC3F7153}" type="pres">
      <dgm:prSet presAssocID="{EBA1C637-A527-4354-9763-D6BFA88870AC}" presName="accent_1" presStyleCnt="0"/>
      <dgm:spPr/>
    </dgm:pt>
    <dgm:pt modelId="{546C8D70-C0EC-40A4-8A46-3E7A0BF558DF}" type="pres">
      <dgm:prSet presAssocID="{EBA1C637-A527-4354-9763-D6BFA88870AC}" presName="accentRepeatNode" presStyleLbl="solidFgAcc1" presStyleIdx="0" presStyleCnt="4"/>
      <dgm:spPr/>
    </dgm:pt>
    <dgm:pt modelId="{82F35E5B-BE61-488B-AD51-8024B11D1773}" type="pres">
      <dgm:prSet presAssocID="{1B88E361-F8E6-4487-B1D3-4DB61DFFE5BE}" presName="text_2" presStyleLbl="node1" presStyleIdx="1" presStyleCnt="4">
        <dgm:presLayoutVars>
          <dgm:bulletEnabled val="1"/>
        </dgm:presLayoutVars>
      </dgm:prSet>
      <dgm:spPr/>
    </dgm:pt>
    <dgm:pt modelId="{D1A66950-6D5D-458D-89CA-D711694F1AE2}" type="pres">
      <dgm:prSet presAssocID="{1B88E361-F8E6-4487-B1D3-4DB61DFFE5BE}" presName="accent_2" presStyleCnt="0"/>
      <dgm:spPr/>
    </dgm:pt>
    <dgm:pt modelId="{F0176FB1-6ADB-4B58-9848-C5447D4E2961}" type="pres">
      <dgm:prSet presAssocID="{1B88E361-F8E6-4487-B1D3-4DB61DFFE5BE}" presName="accentRepeatNode" presStyleLbl="solidFgAcc1" presStyleIdx="1" presStyleCnt="4"/>
      <dgm:spPr/>
    </dgm:pt>
    <dgm:pt modelId="{ADAA4CC3-C4C9-4451-8E96-38BE62E2FBBB}" type="pres">
      <dgm:prSet presAssocID="{1F92E756-8841-4D2D-8F9E-5238F97C5082}" presName="text_3" presStyleLbl="node1" presStyleIdx="2" presStyleCnt="4">
        <dgm:presLayoutVars>
          <dgm:bulletEnabled val="1"/>
        </dgm:presLayoutVars>
      </dgm:prSet>
      <dgm:spPr/>
    </dgm:pt>
    <dgm:pt modelId="{B2ED16FC-EF0E-41DA-8B91-C3A8D5B9B648}" type="pres">
      <dgm:prSet presAssocID="{1F92E756-8841-4D2D-8F9E-5238F97C5082}" presName="accent_3" presStyleCnt="0"/>
      <dgm:spPr/>
    </dgm:pt>
    <dgm:pt modelId="{28F81A26-1710-4C4F-8E26-F9023696061A}" type="pres">
      <dgm:prSet presAssocID="{1F92E756-8841-4D2D-8F9E-5238F97C5082}" presName="accentRepeatNode" presStyleLbl="solidFgAcc1" presStyleIdx="2" presStyleCnt="4"/>
      <dgm:spPr/>
    </dgm:pt>
    <dgm:pt modelId="{3DD56078-EDC9-40C6-A253-833A50EAE765}" type="pres">
      <dgm:prSet presAssocID="{D4A897B7-0B77-4824-9C5B-BE21C8AE7D23}" presName="text_4" presStyleLbl="node1" presStyleIdx="3" presStyleCnt="4">
        <dgm:presLayoutVars>
          <dgm:bulletEnabled val="1"/>
        </dgm:presLayoutVars>
      </dgm:prSet>
      <dgm:spPr/>
    </dgm:pt>
    <dgm:pt modelId="{D56F235F-69EA-457E-B54D-8C7D718ACBE2}" type="pres">
      <dgm:prSet presAssocID="{D4A897B7-0B77-4824-9C5B-BE21C8AE7D23}" presName="accent_4" presStyleCnt="0"/>
      <dgm:spPr/>
    </dgm:pt>
    <dgm:pt modelId="{7BA7F30D-5FF0-43CF-8790-64B33EC23AEA}" type="pres">
      <dgm:prSet presAssocID="{D4A897B7-0B77-4824-9C5B-BE21C8AE7D23}" presName="accentRepeatNode" presStyleLbl="solidFgAcc1" presStyleIdx="3" presStyleCnt="4"/>
      <dgm:spPr/>
    </dgm:pt>
  </dgm:ptLst>
  <dgm:cxnLst>
    <dgm:cxn modelId="{A9F68303-E413-491F-9AF2-92885B135614}" srcId="{2B6313A4-2A90-468A-91A3-13C10CFAAD33}" destId="{1B88E361-F8E6-4487-B1D3-4DB61DFFE5BE}" srcOrd="1" destOrd="0" parTransId="{5144ED00-0C55-4776-97C3-A8CF25A25C74}" sibTransId="{824F712C-086D-497D-BFF2-66231F110358}"/>
    <dgm:cxn modelId="{9D1C2E06-DEFB-4482-ABD8-D2B8E8128D60}" type="presOf" srcId="{D4A897B7-0B77-4824-9C5B-BE21C8AE7D23}" destId="{3DD56078-EDC9-40C6-A253-833A50EAE765}" srcOrd="0" destOrd="0" presId="urn:microsoft.com/office/officeart/2008/layout/VerticalCurvedList"/>
    <dgm:cxn modelId="{A481A213-A144-438C-BC07-5A69B73AD139}" type="presOf" srcId="{2B6313A4-2A90-468A-91A3-13C10CFAAD33}" destId="{8611766C-0610-48CB-B762-3A44F0CE2FBE}" srcOrd="0" destOrd="0" presId="urn:microsoft.com/office/officeart/2008/layout/VerticalCurvedList"/>
    <dgm:cxn modelId="{086CB618-DFE2-4DDF-A320-0A4B6FABEDB5}" type="presOf" srcId="{1F92E756-8841-4D2D-8F9E-5238F97C5082}" destId="{ADAA4CC3-C4C9-4451-8E96-38BE62E2FBBB}" srcOrd="0" destOrd="0" presId="urn:microsoft.com/office/officeart/2008/layout/VerticalCurvedList"/>
    <dgm:cxn modelId="{7793491F-773C-4637-B787-1B5EDB754792}" srcId="{2B6313A4-2A90-468A-91A3-13C10CFAAD33}" destId="{EBA1C637-A527-4354-9763-D6BFA88870AC}" srcOrd="0" destOrd="0" parTransId="{DC488772-DC92-4552-91EE-58A7731063FC}" sibTransId="{0B52DA3D-E6C9-4C16-8508-824C53AC0A94}"/>
    <dgm:cxn modelId="{EABC5F34-3FB6-441D-B85C-77DAE2B27C9F}" type="presOf" srcId="{1B88E361-F8E6-4487-B1D3-4DB61DFFE5BE}" destId="{82F35E5B-BE61-488B-AD51-8024B11D1773}" srcOrd="0" destOrd="0" presId="urn:microsoft.com/office/officeart/2008/layout/VerticalCurvedList"/>
    <dgm:cxn modelId="{57F3A268-F3BA-48D0-A60F-84C00232D84B}" srcId="{2B6313A4-2A90-468A-91A3-13C10CFAAD33}" destId="{1F92E756-8841-4D2D-8F9E-5238F97C5082}" srcOrd="2" destOrd="0" parTransId="{C9CD2D78-FC59-4EBA-86C4-680B0ECC36D6}" sibTransId="{5FAA453A-DC1D-4DFF-AF9B-6F0B335F3C2D}"/>
    <dgm:cxn modelId="{A90AE777-9FF6-4AE3-9DF1-229177904A3C}" type="presOf" srcId="{EBA1C637-A527-4354-9763-D6BFA88870AC}" destId="{0D08C058-B30E-4EEC-A6A1-96C1E18D8169}" srcOrd="0" destOrd="0" presId="urn:microsoft.com/office/officeart/2008/layout/VerticalCurvedList"/>
    <dgm:cxn modelId="{23FEE89F-EF1D-44AA-A1AB-211EBE37B0D8}" type="presOf" srcId="{0B52DA3D-E6C9-4C16-8508-824C53AC0A94}" destId="{B77629AC-0643-43A9-A8B6-E77DEB80F174}" srcOrd="0" destOrd="0" presId="urn:microsoft.com/office/officeart/2008/layout/VerticalCurvedList"/>
    <dgm:cxn modelId="{3DF96FD0-CCCC-42C6-BF0D-AC138D81A17C}" srcId="{2B6313A4-2A90-468A-91A3-13C10CFAAD33}" destId="{D4A897B7-0B77-4824-9C5B-BE21C8AE7D23}" srcOrd="3" destOrd="0" parTransId="{8F0359B6-B31E-4506-801C-9E9F85F1C039}" sibTransId="{3F9E2067-E2A9-4321-8B9A-C6366012F5BC}"/>
    <dgm:cxn modelId="{BF5B1981-0810-40A7-8E5D-0CAF462B45EA}" type="presParOf" srcId="{8611766C-0610-48CB-B762-3A44F0CE2FBE}" destId="{ED3C006E-05E4-4D22-AAD3-2EACB8511431}" srcOrd="0" destOrd="0" presId="urn:microsoft.com/office/officeart/2008/layout/VerticalCurvedList"/>
    <dgm:cxn modelId="{0251EB1A-72B0-4568-AE72-7FFB3D46E34D}" type="presParOf" srcId="{ED3C006E-05E4-4D22-AAD3-2EACB8511431}" destId="{74ACEDD3-7EB0-4C2A-90D9-27F9F2889E9E}" srcOrd="0" destOrd="0" presId="urn:microsoft.com/office/officeart/2008/layout/VerticalCurvedList"/>
    <dgm:cxn modelId="{32EA44C4-A89C-41E5-BF1B-B2FB7474170F}" type="presParOf" srcId="{74ACEDD3-7EB0-4C2A-90D9-27F9F2889E9E}" destId="{7C2CA45F-AABD-4A94-8059-B55E9A912598}" srcOrd="0" destOrd="0" presId="urn:microsoft.com/office/officeart/2008/layout/VerticalCurvedList"/>
    <dgm:cxn modelId="{254B55B4-2A3A-4F32-9838-51DCB2D87ED4}" type="presParOf" srcId="{74ACEDD3-7EB0-4C2A-90D9-27F9F2889E9E}" destId="{B77629AC-0643-43A9-A8B6-E77DEB80F174}" srcOrd="1" destOrd="0" presId="urn:microsoft.com/office/officeart/2008/layout/VerticalCurvedList"/>
    <dgm:cxn modelId="{AE880229-52E7-428B-8ABF-38C108405178}" type="presParOf" srcId="{74ACEDD3-7EB0-4C2A-90D9-27F9F2889E9E}" destId="{FE642C0B-B4A4-4B2C-B684-8C7ACF5D36AE}" srcOrd="2" destOrd="0" presId="urn:microsoft.com/office/officeart/2008/layout/VerticalCurvedList"/>
    <dgm:cxn modelId="{E2CD976E-9516-470B-A5D9-703F6E18CF40}" type="presParOf" srcId="{74ACEDD3-7EB0-4C2A-90D9-27F9F2889E9E}" destId="{8DDB5DA4-7E4F-4842-A096-FD26608D06A2}" srcOrd="3" destOrd="0" presId="urn:microsoft.com/office/officeart/2008/layout/VerticalCurvedList"/>
    <dgm:cxn modelId="{6BE7B707-019C-41EC-B62A-F9A27903A81C}" type="presParOf" srcId="{ED3C006E-05E4-4D22-AAD3-2EACB8511431}" destId="{0D08C058-B30E-4EEC-A6A1-96C1E18D8169}" srcOrd="1" destOrd="0" presId="urn:microsoft.com/office/officeart/2008/layout/VerticalCurvedList"/>
    <dgm:cxn modelId="{9273F98F-A7C1-49D9-A0A0-8AC32237551F}" type="presParOf" srcId="{ED3C006E-05E4-4D22-AAD3-2EACB8511431}" destId="{6DAEAC37-0B09-458C-9833-E081BC3F7153}" srcOrd="2" destOrd="0" presId="urn:microsoft.com/office/officeart/2008/layout/VerticalCurvedList"/>
    <dgm:cxn modelId="{B569C05B-AA39-4D85-B000-86E46409F261}" type="presParOf" srcId="{6DAEAC37-0B09-458C-9833-E081BC3F7153}" destId="{546C8D70-C0EC-40A4-8A46-3E7A0BF558DF}" srcOrd="0" destOrd="0" presId="urn:microsoft.com/office/officeart/2008/layout/VerticalCurvedList"/>
    <dgm:cxn modelId="{EF112845-C3F9-4EC7-812B-B887FC9B276B}" type="presParOf" srcId="{ED3C006E-05E4-4D22-AAD3-2EACB8511431}" destId="{82F35E5B-BE61-488B-AD51-8024B11D1773}" srcOrd="3" destOrd="0" presId="urn:microsoft.com/office/officeart/2008/layout/VerticalCurvedList"/>
    <dgm:cxn modelId="{B35FEFAD-EF97-404F-85BB-11A2F74F4ADD}" type="presParOf" srcId="{ED3C006E-05E4-4D22-AAD3-2EACB8511431}" destId="{D1A66950-6D5D-458D-89CA-D711694F1AE2}" srcOrd="4" destOrd="0" presId="urn:microsoft.com/office/officeart/2008/layout/VerticalCurvedList"/>
    <dgm:cxn modelId="{737F6D42-E36C-4146-B03A-C2268A7043E4}" type="presParOf" srcId="{D1A66950-6D5D-458D-89CA-D711694F1AE2}" destId="{F0176FB1-6ADB-4B58-9848-C5447D4E2961}" srcOrd="0" destOrd="0" presId="urn:microsoft.com/office/officeart/2008/layout/VerticalCurvedList"/>
    <dgm:cxn modelId="{1D9D04C2-E543-4F81-882C-70E6493B761B}" type="presParOf" srcId="{ED3C006E-05E4-4D22-AAD3-2EACB8511431}" destId="{ADAA4CC3-C4C9-4451-8E96-38BE62E2FBBB}" srcOrd="5" destOrd="0" presId="urn:microsoft.com/office/officeart/2008/layout/VerticalCurvedList"/>
    <dgm:cxn modelId="{56E3D8A8-7124-4362-BABB-51245048AF8A}" type="presParOf" srcId="{ED3C006E-05E4-4D22-AAD3-2EACB8511431}" destId="{B2ED16FC-EF0E-41DA-8B91-C3A8D5B9B648}" srcOrd="6" destOrd="0" presId="urn:microsoft.com/office/officeart/2008/layout/VerticalCurvedList"/>
    <dgm:cxn modelId="{1AE8EA70-BCC7-4F1C-ADCF-EE6E79B30656}" type="presParOf" srcId="{B2ED16FC-EF0E-41DA-8B91-C3A8D5B9B648}" destId="{28F81A26-1710-4C4F-8E26-F9023696061A}" srcOrd="0" destOrd="0" presId="urn:microsoft.com/office/officeart/2008/layout/VerticalCurvedList"/>
    <dgm:cxn modelId="{E732AE38-13E3-4F91-8F61-00EB7870F5BC}" type="presParOf" srcId="{ED3C006E-05E4-4D22-AAD3-2EACB8511431}" destId="{3DD56078-EDC9-40C6-A253-833A50EAE765}" srcOrd="7" destOrd="0" presId="urn:microsoft.com/office/officeart/2008/layout/VerticalCurvedList"/>
    <dgm:cxn modelId="{F20ED493-5B22-4007-8108-95A9742F128D}" type="presParOf" srcId="{ED3C006E-05E4-4D22-AAD3-2EACB8511431}" destId="{D56F235F-69EA-457E-B54D-8C7D718ACBE2}" srcOrd="8" destOrd="0" presId="urn:microsoft.com/office/officeart/2008/layout/VerticalCurvedList"/>
    <dgm:cxn modelId="{FF20AFD5-AE09-42F9-BE03-949CF1EC1A66}" type="presParOf" srcId="{D56F235F-69EA-457E-B54D-8C7D718ACBE2}" destId="{7BA7F30D-5FF0-43CF-8790-64B33EC23A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CB533-CD8E-4E5B-AC22-02E8DB757187}" type="doc">
      <dgm:prSet loTypeId="urn:microsoft.com/office/officeart/2005/8/layout/matrix3" loCatId="matrix" qsTypeId="urn:microsoft.com/office/officeart/2005/8/quickstyle/simple4" qsCatId="simple" csTypeId="urn:microsoft.com/office/officeart/2005/8/colors/accent5_5" csCatId="accent5" phldr="1"/>
      <dgm:spPr/>
      <dgm:t>
        <a:bodyPr/>
        <a:lstStyle/>
        <a:p>
          <a:endParaRPr lang="tr-TR"/>
        </a:p>
      </dgm:t>
    </dgm:pt>
    <dgm:pt modelId="{EBA0B930-E111-41D0-A3A6-753B5440AF02}">
      <dgm:prSet phldrT="[Metin]"/>
      <dgm:spPr/>
      <dgm:t>
        <a:bodyPr/>
        <a:lstStyle/>
        <a:p>
          <a:r>
            <a:rPr lang="tr-TR" dirty="0"/>
            <a:t>Fiziksel Şiddet</a:t>
          </a:r>
        </a:p>
      </dgm:t>
    </dgm:pt>
    <dgm:pt modelId="{5114C425-67A6-467C-B93F-536A0E0710E3}" type="parTrans" cxnId="{F45B0ED5-91CB-48B9-BC0D-86AA5A7EBD90}">
      <dgm:prSet/>
      <dgm:spPr/>
      <dgm:t>
        <a:bodyPr/>
        <a:lstStyle/>
        <a:p>
          <a:endParaRPr lang="tr-TR"/>
        </a:p>
      </dgm:t>
    </dgm:pt>
    <dgm:pt modelId="{EDF17EC7-102C-4536-A54D-FA13682EB5FB}" type="sibTrans" cxnId="{F45B0ED5-91CB-48B9-BC0D-86AA5A7EBD90}">
      <dgm:prSet/>
      <dgm:spPr/>
      <dgm:t>
        <a:bodyPr/>
        <a:lstStyle/>
        <a:p>
          <a:endParaRPr lang="tr-TR"/>
        </a:p>
      </dgm:t>
    </dgm:pt>
    <dgm:pt modelId="{AF664ED1-7576-4442-B74C-62418F837090}">
      <dgm:prSet phldrT="[Metin]"/>
      <dgm:spPr/>
      <dgm:t>
        <a:bodyPr/>
        <a:lstStyle/>
        <a:p>
          <a:r>
            <a:rPr lang="tr-TR" dirty="0"/>
            <a:t>Cinsel Şiddet</a:t>
          </a:r>
        </a:p>
      </dgm:t>
    </dgm:pt>
    <dgm:pt modelId="{186A2C09-8933-43AE-8E84-704AC6137781}" type="parTrans" cxnId="{50C7A340-B67E-4F6B-B18E-FC57466F0134}">
      <dgm:prSet/>
      <dgm:spPr/>
      <dgm:t>
        <a:bodyPr/>
        <a:lstStyle/>
        <a:p>
          <a:endParaRPr lang="tr-TR"/>
        </a:p>
      </dgm:t>
    </dgm:pt>
    <dgm:pt modelId="{0481CEB1-EDFA-4722-9D1E-BE10C08D8786}" type="sibTrans" cxnId="{50C7A340-B67E-4F6B-B18E-FC57466F0134}">
      <dgm:prSet/>
      <dgm:spPr/>
      <dgm:t>
        <a:bodyPr/>
        <a:lstStyle/>
        <a:p>
          <a:endParaRPr lang="tr-TR"/>
        </a:p>
      </dgm:t>
    </dgm:pt>
    <dgm:pt modelId="{514CE10C-4187-484B-B133-90DADA1221BB}">
      <dgm:prSet phldrT="[Metin]"/>
      <dgm:spPr/>
      <dgm:t>
        <a:bodyPr/>
        <a:lstStyle/>
        <a:p>
          <a:r>
            <a:rPr lang="tr-TR" dirty="0"/>
            <a:t>Ekonomik Şiddet</a:t>
          </a:r>
        </a:p>
      </dgm:t>
    </dgm:pt>
    <dgm:pt modelId="{2FAFF8C4-5EBD-4AD8-B68D-A6D7541E929A}" type="parTrans" cxnId="{941238A3-4379-4B1F-8900-CA7284500451}">
      <dgm:prSet/>
      <dgm:spPr/>
      <dgm:t>
        <a:bodyPr/>
        <a:lstStyle/>
        <a:p>
          <a:endParaRPr lang="tr-TR"/>
        </a:p>
      </dgm:t>
    </dgm:pt>
    <dgm:pt modelId="{B6A6BBD0-3A38-4612-8D31-2518DCB59351}" type="sibTrans" cxnId="{941238A3-4379-4B1F-8900-CA7284500451}">
      <dgm:prSet/>
      <dgm:spPr/>
      <dgm:t>
        <a:bodyPr/>
        <a:lstStyle/>
        <a:p>
          <a:endParaRPr lang="tr-TR"/>
        </a:p>
      </dgm:t>
    </dgm:pt>
    <dgm:pt modelId="{4DBD9A68-477F-4FC9-BB59-4F2BD0EA3D03}">
      <dgm:prSet phldrT="[Metin]" phldr="1"/>
      <dgm:spPr/>
      <dgm:t>
        <a:bodyPr/>
        <a:lstStyle/>
        <a:p>
          <a:endParaRPr lang="tr-TR"/>
        </a:p>
      </dgm:t>
    </dgm:pt>
    <dgm:pt modelId="{2FE83459-64FB-48A0-A6BF-60856E066824}" type="parTrans" cxnId="{CF96E88C-06EB-48BE-A16A-CECC970460BD}">
      <dgm:prSet/>
      <dgm:spPr/>
      <dgm:t>
        <a:bodyPr/>
        <a:lstStyle/>
        <a:p>
          <a:endParaRPr lang="tr-TR"/>
        </a:p>
      </dgm:t>
    </dgm:pt>
    <dgm:pt modelId="{678A024F-054B-483E-B0C9-6DC6CC76532D}" type="sibTrans" cxnId="{CF96E88C-06EB-48BE-A16A-CECC970460BD}">
      <dgm:prSet/>
      <dgm:spPr/>
      <dgm:t>
        <a:bodyPr/>
        <a:lstStyle/>
        <a:p>
          <a:endParaRPr lang="tr-TR"/>
        </a:p>
      </dgm:t>
    </dgm:pt>
    <dgm:pt modelId="{C5F6A8B8-5E8C-4AA6-8EA2-DBE331204820}">
      <dgm:prSet phldrT="[Metin]"/>
      <dgm:spPr/>
      <dgm:t>
        <a:bodyPr/>
        <a:lstStyle/>
        <a:p>
          <a:r>
            <a:rPr lang="tr-TR" dirty="0"/>
            <a:t>Psikolojik Şiddet</a:t>
          </a:r>
        </a:p>
      </dgm:t>
    </dgm:pt>
    <dgm:pt modelId="{27F3D5C2-8523-4F98-8BF4-64AABC4803FE}" type="parTrans" cxnId="{23D0A058-F551-4087-8BF2-7A85670772C9}">
      <dgm:prSet/>
      <dgm:spPr/>
      <dgm:t>
        <a:bodyPr/>
        <a:lstStyle/>
        <a:p>
          <a:endParaRPr lang="tr-TR"/>
        </a:p>
      </dgm:t>
    </dgm:pt>
    <dgm:pt modelId="{8383369D-F3DB-4845-9B2F-05D52BDF1668}" type="sibTrans" cxnId="{23D0A058-F551-4087-8BF2-7A85670772C9}">
      <dgm:prSet/>
      <dgm:spPr/>
      <dgm:t>
        <a:bodyPr/>
        <a:lstStyle/>
        <a:p>
          <a:endParaRPr lang="tr-TR"/>
        </a:p>
      </dgm:t>
    </dgm:pt>
    <dgm:pt modelId="{FE68797E-97C9-4F75-BF0E-FC316CE8907B}">
      <dgm:prSet phldrT="[Metin]"/>
      <dgm:spPr/>
      <dgm:t>
        <a:bodyPr/>
        <a:lstStyle/>
        <a:p>
          <a:endParaRPr lang="tr-TR" dirty="0"/>
        </a:p>
      </dgm:t>
    </dgm:pt>
    <dgm:pt modelId="{41EB6A46-C934-4158-A2A7-3FF395AC9568}" type="parTrans" cxnId="{D213A98F-5967-49A9-92B2-042CEA1BC572}">
      <dgm:prSet/>
      <dgm:spPr/>
      <dgm:t>
        <a:bodyPr/>
        <a:lstStyle/>
        <a:p>
          <a:endParaRPr lang="tr-TR"/>
        </a:p>
      </dgm:t>
    </dgm:pt>
    <dgm:pt modelId="{934F521B-88B0-4BBD-A959-1F641D8F1C69}" type="sibTrans" cxnId="{D213A98F-5967-49A9-92B2-042CEA1BC572}">
      <dgm:prSet/>
      <dgm:spPr/>
      <dgm:t>
        <a:bodyPr/>
        <a:lstStyle/>
        <a:p>
          <a:endParaRPr lang="tr-TR"/>
        </a:p>
      </dgm:t>
    </dgm:pt>
    <dgm:pt modelId="{B4CED53E-22B3-43C6-8406-DFB0AFBA2321}" type="pres">
      <dgm:prSet presAssocID="{9BDCB533-CD8E-4E5B-AC22-02E8DB757187}" presName="matrix" presStyleCnt="0">
        <dgm:presLayoutVars>
          <dgm:chMax val="1"/>
          <dgm:dir/>
          <dgm:resizeHandles val="exact"/>
        </dgm:presLayoutVars>
      </dgm:prSet>
      <dgm:spPr/>
    </dgm:pt>
    <dgm:pt modelId="{8938640F-61A8-4C7E-B652-2A2E41C61AAD}" type="pres">
      <dgm:prSet presAssocID="{9BDCB533-CD8E-4E5B-AC22-02E8DB757187}" presName="diamond" presStyleLbl="bgShp" presStyleIdx="0" presStyleCnt="1"/>
      <dgm:spPr/>
    </dgm:pt>
    <dgm:pt modelId="{E5FC2D83-9DC0-41FD-B659-BA7AD7F08EB8}" type="pres">
      <dgm:prSet presAssocID="{9BDCB533-CD8E-4E5B-AC22-02E8DB757187}" presName="quad1" presStyleLbl="node1" presStyleIdx="0" presStyleCnt="4">
        <dgm:presLayoutVars>
          <dgm:chMax val="0"/>
          <dgm:chPref val="0"/>
          <dgm:bulletEnabled val="1"/>
        </dgm:presLayoutVars>
      </dgm:prSet>
      <dgm:spPr/>
    </dgm:pt>
    <dgm:pt modelId="{6A7395C6-1689-45F5-B101-FCCEF53D9319}" type="pres">
      <dgm:prSet presAssocID="{9BDCB533-CD8E-4E5B-AC22-02E8DB757187}" presName="quad2" presStyleLbl="node1" presStyleIdx="1" presStyleCnt="4">
        <dgm:presLayoutVars>
          <dgm:chMax val="0"/>
          <dgm:chPref val="0"/>
          <dgm:bulletEnabled val="1"/>
        </dgm:presLayoutVars>
      </dgm:prSet>
      <dgm:spPr/>
    </dgm:pt>
    <dgm:pt modelId="{D6B79297-AB90-4D7D-B440-26312FC636A8}" type="pres">
      <dgm:prSet presAssocID="{9BDCB533-CD8E-4E5B-AC22-02E8DB757187}" presName="quad3" presStyleLbl="node1" presStyleIdx="2" presStyleCnt="4">
        <dgm:presLayoutVars>
          <dgm:chMax val="0"/>
          <dgm:chPref val="0"/>
          <dgm:bulletEnabled val="1"/>
        </dgm:presLayoutVars>
      </dgm:prSet>
      <dgm:spPr/>
    </dgm:pt>
    <dgm:pt modelId="{BB021D71-DC74-4740-8F61-9D4CC63D7935}" type="pres">
      <dgm:prSet presAssocID="{9BDCB533-CD8E-4E5B-AC22-02E8DB757187}" presName="quad4" presStyleLbl="node1" presStyleIdx="3" presStyleCnt="4">
        <dgm:presLayoutVars>
          <dgm:chMax val="0"/>
          <dgm:chPref val="0"/>
          <dgm:bulletEnabled val="1"/>
        </dgm:presLayoutVars>
      </dgm:prSet>
      <dgm:spPr/>
    </dgm:pt>
  </dgm:ptLst>
  <dgm:cxnLst>
    <dgm:cxn modelId="{DEEE5C02-DE25-43C7-96A8-03962697656C}" type="presOf" srcId="{C5F6A8B8-5E8C-4AA6-8EA2-DBE331204820}" destId="{6A7395C6-1689-45F5-B101-FCCEF53D9319}" srcOrd="0" destOrd="0" presId="urn:microsoft.com/office/officeart/2005/8/layout/matrix3"/>
    <dgm:cxn modelId="{5EF4C406-9529-4B4F-8753-6D64E07CECF6}" type="presOf" srcId="{514CE10C-4187-484B-B133-90DADA1221BB}" destId="{BB021D71-DC74-4740-8F61-9D4CC63D7935}" srcOrd="0" destOrd="0" presId="urn:microsoft.com/office/officeart/2005/8/layout/matrix3"/>
    <dgm:cxn modelId="{16423F3F-A141-4C6F-AF4C-A82A7E434B4D}" type="presOf" srcId="{9BDCB533-CD8E-4E5B-AC22-02E8DB757187}" destId="{B4CED53E-22B3-43C6-8406-DFB0AFBA2321}" srcOrd="0" destOrd="0" presId="urn:microsoft.com/office/officeart/2005/8/layout/matrix3"/>
    <dgm:cxn modelId="{50C7A340-B67E-4F6B-B18E-FC57466F0134}" srcId="{9BDCB533-CD8E-4E5B-AC22-02E8DB757187}" destId="{AF664ED1-7576-4442-B74C-62418F837090}" srcOrd="2" destOrd="0" parTransId="{186A2C09-8933-43AE-8E84-704AC6137781}" sibTransId="{0481CEB1-EDFA-4722-9D1E-BE10C08D8786}"/>
    <dgm:cxn modelId="{3C2C2E4C-49CF-4663-8978-037A65969029}" type="presOf" srcId="{EBA0B930-E111-41D0-A3A6-753B5440AF02}" destId="{E5FC2D83-9DC0-41FD-B659-BA7AD7F08EB8}" srcOrd="0" destOrd="0" presId="urn:microsoft.com/office/officeart/2005/8/layout/matrix3"/>
    <dgm:cxn modelId="{23D0A058-F551-4087-8BF2-7A85670772C9}" srcId="{9BDCB533-CD8E-4E5B-AC22-02E8DB757187}" destId="{C5F6A8B8-5E8C-4AA6-8EA2-DBE331204820}" srcOrd="1" destOrd="0" parTransId="{27F3D5C2-8523-4F98-8BF4-64AABC4803FE}" sibTransId="{8383369D-F3DB-4845-9B2F-05D52BDF1668}"/>
    <dgm:cxn modelId="{CF96E88C-06EB-48BE-A16A-CECC970460BD}" srcId="{9BDCB533-CD8E-4E5B-AC22-02E8DB757187}" destId="{4DBD9A68-477F-4FC9-BB59-4F2BD0EA3D03}" srcOrd="5" destOrd="0" parTransId="{2FE83459-64FB-48A0-A6BF-60856E066824}" sibTransId="{678A024F-054B-483E-B0C9-6DC6CC76532D}"/>
    <dgm:cxn modelId="{D213A98F-5967-49A9-92B2-042CEA1BC572}" srcId="{9BDCB533-CD8E-4E5B-AC22-02E8DB757187}" destId="{FE68797E-97C9-4F75-BF0E-FC316CE8907B}" srcOrd="4" destOrd="0" parTransId="{41EB6A46-C934-4158-A2A7-3FF395AC9568}" sibTransId="{934F521B-88B0-4BBD-A959-1F641D8F1C69}"/>
    <dgm:cxn modelId="{941238A3-4379-4B1F-8900-CA7284500451}" srcId="{9BDCB533-CD8E-4E5B-AC22-02E8DB757187}" destId="{514CE10C-4187-484B-B133-90DADA1221BB}" srcOrd="3" destOrd="0" parTransId="{2FAFF8C4-5EBD-4AD8-B68D-A6D7541E929A}" sibTransId="{B6A6BBD0-3A38-4612-8D31-2518DCB59351}"/>
    <dgm:cxn modelId="{9C5060C4-04F0-4F42-AB5E-4AB09A16747F}" type="presOf" srcId="{AF664ED1-7576-4442-B74C-62418F837090}" destId="{D6B79297-AB90-4D7D-B440-26312FC636A8}" srcOrd="0" destOrd="0" presId="urn:microsoft.com/office/officeart/2005/8/layout/matrix3"/>
    <dgm:cxn modelId="{F45B0ED5-91CB-48B9-BC0D-86AA5A7EBD90}" srcId="{9BDCB533-CD8E-4E5B-AC22-02E8DB757187}" destId="{EBA0B930-E111-41D0-A3A6-753B5440AF02}" srcOrd="0" destOrd="0" parTransId="{5114C425-67A6-467C-B93F-536A0E0710E3}" sibTransId="{EDF17EC7-102C-4536-A54D-FA13682EB5FB}"/>
    <dgm:cxn modelId="{1BF3FA53-DDFB-462C-9A7A-660A2E497981}" type="presParOf" srcId="{B4CED53E-22B3-43C6-8406-DFB0AFBA2321}" destId="{8938640F-61A8-4C7E-B652-2A2E41C61AAD}" srcOrd="0" destOrd="0" presId="urn:microsoft.com/office/officeart/2005/8/layout/matrix3"/>
    <dgm:cxn modelId="{64B3159B-B757-4B5C-813F-57A6E3BF6D71}" type="presParOf" srcId="{B4CED53E-22B3-43C6-8406-DFB0AFBA2321}" destId="{E5FC2D83-9DC0-41FD-B659-BA7AD7F08EB8}" srcOrd="1" destOrd="0" presId="urn:microsoft.com/office/officeart/2005/8/layout/matrix3"/>
    <dgm:cxn modelId="{4C6D3700-1849-4D80-B8CD-6BA996077400}" type="presParOf" srcId="{B4CED53E-22B3-43C6-8406-DFB0AFBA2321}" destId="{6A7395C6-1689-45F5-B101-FCCEF53D9319}" srcOrd="2" destOrd="0" presId="urn:microsoft.com/office/officeart/2005/8/layout/matrix3"/>
    <dgm:cxn modelId="{3DC3893A-CBCE-4649-BFF7-2D061D1307C5}" type="presParOf" srcId="{B4CED53E-22B3-43C6-8406-DFB0AFBA2321}" destId="{D6B79297-AB90-4D7D-B440-26312FC636A8}" srcOrd="3" destOrd="0" presId="urn:microsoft.com/office/officeart/2005/8/layout/matrix3"/>
    <dgm:cxn modelId="{688D0618-EC17-4C00-B488-CF2A824BDB36}" type="presParOf" srcId="{B4CED53E-22B3-43C6-8406-DFB0AFBA2321}" destId="{BB021D71-DC74-4740-8F61-9D4CC63D79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C34BC-BAB8-499D-9C0F-D96E74860D22}" type="doc">
      <dgm:prSet loTypeId="urn:microsoft.com/office/officeart/2005/8/layout/venn2" loCatId="relationship" qsTypeId="urn:microsoft.com/office/officeart/2005/8/quickstyle/simple1" qsCatId="simple" csTypeId="urn:microsoft.com/office/officeart/2005/8/colors/accent5_3" csCatId="accent5" phldr="1"/>
      <dgm:spPr/>
      <dgm:t>
        <a:bodyPr/>
        <a:lstStyle/>
        <a:p>
          <a:endParaRPr lang="tr-TR"/>
        </a:p>
      </dgm:t>
    </dgm:pt>
    <dgm:pt modelId="{C89ABCE6-4A26-4756-8A0D-425827E8E5FE}">
      <dgm:prSet phldrT="[Metin]" custT="1"/>
      <dgm:spPr/>
      <dgm:t>
        <a:bodyPr/>
        <a:lstStyle/>
        <a:p>
          <a:r>
            <a:rPr lang="tr-TR" sz="1400" dirty="0"/>
            <a:t>TOPLUM/SOSYAL POLİTİK</a:t>
          </a:r>
        </a:p>
      </dgm:t>
    </dgm:pt>
    <dgm:pt modelId="{8D0E6DAC-61B0-4C8E-85C3-48A265B443CB}" type="parTrans" cxnId="{F696CECB-610D-481F-8494-731E35267FEF}">
      <dgm:prSet/>
      <dgm:spPr/>
      <dgm:t>
        <a:bodyPr/>
        <a:lstStyle/>
        <a:p>
          <a:endParaRPr lang="tr-TR"/>
        </a:p>
      </dgm:t>
    </dgm:pt>
    <dgm:pt modelId="{FA141152-8CCF-448F-994E-7099AABD2E12}" type="sibTrans" cxnId="{F696CECB-610D-481F-8494-731E35267FEF}">
      <dgm:prSet/>
      <dgm:spPr/>
      <dgm:t>
        <a:bodyPr/>
        <a:lstStyle/>
        <a:p>
          <a:endParaRPr lang="tr-TR"/>
        </a:p>
      </dgm:t>
    </dgm:pt>
    <dgm:pt modelId="{C50B2758-DFD5-4FFF-BAA2-FB63BC92DA93}">
      <dgm:prSet phldrT="[Metin]" custT="1"/>
      <dgm:spPr/>
      <dgm:t>
        <a:bodyPr/>
        <a:lstStyle/>
        <a:p>
          <a:r>
            <a:rPr lang="tr-TR" sz="1400" dirty="0"/>
            <a:t>YAŞANAN BÖLGE</a:t>
          </a:r>
        </a:p>
      </dgm:t>
    </dgm:pt>
    <dgm:pt modelId="{1A3A563F-247E-4AA0-BE48-25DB6ABE7454}" type="parTrans" cxnId="{8EE97A3A-1DAD-46FE-A326-00B1749DD009}">
      <dgm:prSet/>
      <dgm:spPr/>
      <dgm:t>
        <a:bodyPr/>
        <a:lstStyle/>
        <a:p>
          <a:endParaRPr lang="tr-TR"/>
        </a:p>
      </dgm:t>
    </dgm:pt>
    <dgm:pt modelId="{5074BD0A-114B-49B8-9B16-F7F26EBA1869}" type="sibTrans" cxnId="{8EE97A3A-1DAD-46FE-A326-00B1749DD009}">
      <dgm:prSet/>
      <dgm:spPr/>
      <dgm:t>
        <a:bodyPr/>
        <a:lstStyle/>
        <a:p>
          <a:endParaRPr lang="tr-TR"/>
        </a:p>
      </dgm:t>
    </dgm:pt>
    <dgm:pt modelId="{5585686F-8E26-441B-AE4F-F70FC0B4FEFF}">
      <dgm:prSet phldrT="[Metin]" custT="1"/>
      <dgm:spPr/>
      <dgm:t>
        <a:bodyPr/>
        <a:lstStyle/>
        <a:p>
          <a:r>
            <a:rPr lang="tr-TR" sz="1400" dirty="0"/>
            <a:t>KİŞİLERARASI</a:t>
          </a:r>
        </a:p>
      </dgm:t>
    </dgm:pt>
    <dgm:pt modelId="{09405DC3-0700-452E-A6E3-4A96E1F41F25}" type="parTrans" cxnId="{5D5DF1B8-6AA9-4F7A-8F69-860854922A79}">
      <dgm:prSet/>
      <dgm:spPr/>
      <dgm:t>
        <a:bodyPr/>
        <a:lstStyle/>
        <a:p>
          <a:endParaRPr lang="tr-TR"/>
        </a:p>
      </dgm:t>
    </dgm:pt>
    <dgm:pt modelId="{3EBC9572-A62A-4D97-90E0-F1FC84190284}" type="sibTrans" cxnId="{5D5DF1B8-6AA9-4F7A-8F69-860854922A79}">
      <dgm:prSet/>
      <dgm:spPr/>
      <dgm:t>
        <a:bodyPr/>
        <a:lstStyle/>
        <a:p>
          <a:endParaRPr lang="tr-TR"/>
        </a:p>
      </dgm:t>
    </dgm:pt>
    <dgm:pt modelId="{496522A1-1A06-4285-9B88-E4F1150075E6}">
      <dgm:prSet phldrT="[Metin]" custT="1"/>
      <dgm:spPr/>
      <dgm:t>
        <a:bodyPr/>
        <a:lstStyle/>
        <a:p>
          <a:r>
            <a:rPr lang="tr-TR" sz="1400" dirty="0"/>
            <a:t>BİREYSEL</a:t>
          </a:r>
        </a:p>
      </dgm:t>
    </dgm:pt>
    <dgm:pt modelId="{A885C896-B6AE-4C0B-9CD9-BD8225351377}" type="parTrans" cxnId="{66BE23CB-8BA4-469C-A7E5-449267D5A06C}">
      <dgm:prSet/>
      <dgm:spPr/>
      <dgm:t>
        <a:bodyPr/>
        <a:lstStyle/>
        <a:p>
          <a:endParaRPr lang="tr-TR"/>
        </a:p>
      </dgm:t>
    </dgm:pt>
    <dgm:pt modelId="{F86D3CF5-8079-4F01-A69C-62B6E1C559B2}" type="sibTrans" cxnId="{66BE23CB-8BA4-469C-A7E5-449267D5A06C}">
      <dgm:prSet/>
      <dgm:spPr/>
      <dgm:t>
        <a:bodyPr/>
        <a:lstStyle/>
        <a:p>
          <a:endParaRPr lang="tr-TR"/>
        </a:p>
      </dgm:t>
    </dgm:pt>
    <dgm:pt modelId="{69C1CD4E-D4DF-433E-8BAE-1A5B7AFA86D5}" type="pres">
      <dgm:prSet presAssocID="{7E2C34BC-BAB8-499D-9C0F-D96E74860D22}" presName="Name0" presStyleCnt="0">
        <dgm:presLayoutVars>
          <dgm:chMax val="7"/>
          <dgm:resizeHandles val="exact"/>
        </dgm:presLayoutVars>
      </dgm:prSet>
      <dgm:spPr/>
    </dgm:pt>
    <dgm:pt modelId="{8AD54A00-883A-4C3C-8810-AFDCAC257AD5}" type="pres">
      <dgm:prSet presAssocID="{7E2C34BC-BAB8-499D-9C0F-D96E74860D22}" presName="comp1" presStyleCnt="0"/>
      <dgm:spPr/>
    </dgm:pt>
    <dgm:pt modelId="{F7A8B73B-E12D-495F-AABC-EFCBBE188195}" type="pres">
      <dgm:prSet presAssocID="{7E2C34BC-BAB8-499D-9C0F-D96E74860D22}" presName="circle1" presStyleLbl="node1" presStyleIdx="0" presStyleCnt="4" custLinFactNeighborX="941" custLinFactNeighborY="-3101"/>
      <dgm:spPr/>
    </dgm:pt>
    <dgm:pt modelId="{99B82924-AC65-4791-B8BA-45A1C4F4488A}" type="pres">
      <dgm:prSet presAssocID="{7E2C34BC-BAB8-499D-9C0F-D96E74860D22}" presName="c1text" presStyleLbl="node1" presStyleIdx="0" presStyleCnt="4">
        <dgm:presLayoutVars>
          <dgm:bulletEnabled val="1"/>
        </dgm:presLayoutVars>
      </dgm:prSet>
      <dgm:spPr/>
    </dgm:pt>
    <dgm:pt modelId="{E3705794-9568-4314-BBC7-C5A977817D7E}" type="pres">
      <dgm:prSet presAssocID="{7E2C34BC-BAB8-499D-9C0F-D96E74860D22}" presName="comp2" presStyleCnt="0"/>
      <dgm:spPr/>
    </dgm:pt>
    <dgm:pt modelId="{C4CC81C2-4357-48C0-9873-F1B6292A6AAA}" type="pres">
      <dgm:prSet presAssocID="{7E2C34BC-BAB8-499D-9C0F-D96E74860D22}" presName="circle2" presStyleLbl="node1" presStyleIdx="1" presStyleCnt="4"/>
      <dgm:spPr/>
    </dgm:pt>
    <dgm:pt modelId="{93A1C39C-F1C9-44D0-B5D2-FFB11F7D5306}" type="pres">
      <dgm:prSet presAssocID="{7E2C34BC-BAB8-499D-9C0F-D96E74860D22}" presName="c2text" presStyleLbl="node1" presStyleIdx="1" presStyleCnt="4">
        <dgm:presLayoutVars>
          <dgm:bulletEnabled val="1"/>
        </dgm:presLayoutVars>
      </dgm:prSet>
      <dgm:spPr/>
    </dgm:pt>
    <dgm:pt modelId="{C505884C-F917-482A-9184-F7794696300B}" type="pres">
      <dgm:prSet presAssocID="{7E2C34BC-BAB8-499D-9C0F-D96E74860D22}" presName="comp3" presStyleCnt="0"/>
      <dgm:spPr/>
    </dgm:pt>
    <dgm:pt modelId="{44C10123-07E2-4684-BE32-7A2D2277EA58}" type="pres">
      <dgm:prSet presAssocID="{7E2C34BC-BAB8-499D-9C0F-D96E74860D22}" presName="circle3" presStyleLbl="node1" presStyleIdx="2" presStyleCnt="4"/>
      <dgm:spPr/>
    </dgm:pt>
    <dgm:pt modelId="{EEDC53D7-29E7-4E6D-94AC-A25E90FEDDBD}" type="pres">
      <dgm:prSet presAssocID="{7E2C34BC-BAB8-499D-9C0F-D96E74860D22}" presName="c3text" presStyleLbl="node1" presStyleIdx="2" presStyleCnt="4">
        <dgm:presLayoutVars>
          <dgm:bulletEnabled val="1"/>
        </dgm:presLayoutVars>
      </dgm:prSet>
      <dgm:spPr/>
    </dgm:pt>
    <dgm:pt modelId="{001FB76F-18B1-449E-AB76-8DF85D3827DD}" type="pres">
      <dgm:prSet presAssocID="{7E2C34BC-BAB8-499D-9C0F-D96E74860D22}" presName="comp4" presStyleCnt="0"/>
      <dgm:spPr/>
    </dgm:pt>
    <dgm:pt modelId="{6684FDE6-BB52-48F0-948F-8B91CA265EEE}" type="pres">
      <dgm:prSet presAssocID="{7E2C34BC-BAB8-499D-9C0F-D96E74860D22}" presName="circle4" presStyleLbl="node1" presStyleIdx="3" presStyleCnt="4"/>
      <dgm:spPr/>
    </dgm:pt>
    <dgm:pt modelId="{0D57A632-B4C8-470F-B1A9-312F7FE47EAF}" type="pres">
      <dgm:prSet presAssocID="{7E2C34BC-BAB8-499D-9C0F-D96E74860D22}" presName="c4text" presStyleLbl="node1" presStyleIdx="3" presStyleCnt="4">
        <dgm:presLayoutVars>
          <dgm:bulletEnabled val="1"/>
        </dgm:presLayoutVars>
      </dgm:prSet>
      <dgm:spPr/>
    </dgm:pt>
  </dgm:ptLst>
  <dgm:cxnLst>
    <dgm:cxn modelId="{8EE97A3A-1DAD-46FE-A326-00B1749DD009}" srcId="{7E2C34BC-BAB8-499D-9C0F-D96E74860D22}" destId="{C50B2758-DFD5-4FFF-BAA2-FB63BC92DA93}" srcOrd="1" destOrd="0" parTransId="{1A3A563F-247E-4AA0-BE48-25DB6ABE7454}" sibTransId="{5074BD0A-114B-49B8-9B16-F7F26EBA1869}"/>
    <dgm:cxn modelId="{2BF72A3F-C798-4D3A-B110-C85589399EC8}" type="presOf" srcId="{C50B2758-DFD5-4FFF-BAA2-FB63BC92DA93}" destId="{93A1C39C-F1C9-44D0-B5D2-FFB11F7D5306}" srcOrd="1" destOrd="0" presId="urn:microsoft.com/office/officeart/2005/8/layout/venn2"/>
    <dgm:cxn modelId="{AF3C9E4E-5A41-45D6-8B1A-80EE9C3F114F}" type="presOf" srcId="{5585686F-8E26-441B-AE4F-F70FC0B4FEFF}" destId="{44C10123-07E2-4684-BE32-7A2D2277EA58}" srcOrd="0" destOrd="0" presId="urn:microsoft.com/office/officeart/2005/8/layout/venn2"/>
    <dgm:cxn modelId="{5251D87A-9B37-4C2D-A624-591979489987}" type="presOf" srcId="{496522A1-1A06-4285-9B88-E4F1150075E6}" destId="{0D57A632-B4C8-470F-B1A9-312F7FE47EAF}" srcOrd="1" destOrd="0" presId="urn:microsoft.com/office/officeart/2005/8/layout/venn2"/>
    <dgm:cxn modelId="{F13A758D-B260-4DF8-92B6-D99AB5B536B4}" type="presOf" srcId="{C89ABCE6-4A26-4756-8A0D-425827E8E5FE}" destId="{99B82924-AC65-4791-B8BA-45A1C4F4488A}" srcOrd="1" destOrd="0" presId="urn:microsoft.com/office/officeart/2005/8/layout/venn2"/>
    <dgm:cxn modelId="{63F692B2-9950-4734-BA03-049088DCFB14}" type="presOf" srcId="{C89ABCE6-4A26-4756-8A0D-425827E8E5FE}" destId="{F7A8B73B-E12D-495F-AABC-EFCBBE188195}" srcOrd="0" destOrd="0" presId="urn:microsoft.com/office/officeart/2005/8/layout/venn2"/>
    <dgm:cxn modelId="{5D5DF1B8-6AA9-4F7A-8F69-860854922A79}" srcId="{7E2C34BC-BAB8-499D-9C0F-D96E74860D22}" destId="{5585686F-8E26-441B-AE4F-F70FC0B4FEFF}" srcOrd="2" destOrd="0" parTransId="{09405DC3-0700-452E-A6E3-4A96E1F41F25}" sibTransId="{3EBC9572-A62A-4D97-90E0-F1FC84190284}"/>
    <dgm:cxn modelId="{9E7B23BE-601F-4F30-A0B3-4DEDC6A6F9C5}" type="presOf" srcId="{496522A1-1A06-4285-9B88-E4F1150075E6}" destId="{6684FDE6-BB52-48F0-948F-8B91CA265EEE}" srcOrd="0" destOrd="0" presId="urn:microsoft.com/office/officeart/2005/8/layout/venn2"/>
    <dgm:cxn modelId="{A2A8A4C8-719F-4977-B62A-1002BE7EDA11}" type="presOf" srcId="{5585686F-8E26-441B-AE4F-F70FC0B4FEFF}" destId="{EEDC53D7-29E7-4E6D-94AC-A25E90FEDDBD}" srcOrd="1" destOrd="0" presId="urn:microsoft.com/office/officeart/2005/8/layout/venn2"/>
    <dgm:cxn modelId="{66BE23CB-8BA4-469C-A7E5-449267D5A06C}" srcId="{7E2C34BC-BAB8-499D-9C0F-D96E74860D22}" destId="{496522A1-1A06-4285-9B88-E4F1150075E6}" srcOrd="3" destOrd="0" parTransId="{A885C896-B6AE-4C0B-9CD9-BD8225351377}" sibTransId="{F86D3CF5-8079-4F01-A69C-62B6E1C559B2}"/>
    <dgm:cxn modelId="{F696CECB-610D-481F-8494-731E35267FEF}" srcId="{7E2C34BC-BAB8-499D-9C0F-D96E74860D22}" destId="{C89ABCE6-4A26-4756-8A0D-425827E8E5FE}" srcOrd="0" destOrd="0" parTransId="{8D0E6DAC-61B0-4C8E-85C3-48A265B443CB}" sibTransId="{FA141152-8CCF-448F-994E-7099AABD2E12}"/>
    <dgm:cxn modelId="{1FCC7DD3-DE54-46A1-BA36-A7943748A84A}" type="presOf" srcId="{7E2C34BC-BAB8-499D-9C0F-D96E74860D22}" destId="{69C1CD4E-D4DF-433E-8BAE-1A5B7AFA86D5}" srcOrd="0" destOrd="0" presId="urn:microsoft.com/office/officeart/2005/8/layout/venn2"/>
    <dgm:cxn modelId="{8DB488E4-5785-4F3B-83EF-1CB3E5E5744C}" type="presOf" srcId="{C50B2758-DFD5-4FFF-BAA2-FB63BC92DA93}" destId="{C4CC81C2-4357-48C0-9873-F1B6292A6AAA}" srcOrd="0" destOrd="0" presId="urn:microsoft.com/office/officeart/2005/8/layout/venn2"/>
    <dgm:cxn modelId="{64EB3CA5-9A5F-4B8B-9145-A45B588E7761}" type="presParOf" srcId="{69C1CD4E-D4DF-433E-8BAE-1A5B7AFA86D5}" destId="{8AD54A00-883A-4C3C-8810-AFDCAC257AD5}" srcOrd="0" destOrd="0" presId="urn:microsoft.com/office/officeart/2005/8/layout/venn2"/>
    <dgm:cxn modelId="{2C093062-9591-47C6-A320-67B10572EE22}" type="presParOf" srcId="{8AD54A00-883A-4C3C-8810-AFDCAC257AD5}" destId="{F7A8B73B-E12D-495F-AABC-EFCBBE188195}" srcOrd="0" destOrd="0" presId="urn:microsoft.com/office/officeart/2005/8/layout/venn2"/>
    <dgm:cxn modelId="{8A5D097C-08A4-48DF-8FA5-D9238D54A31C}" type="presParOf" srcId="{8AD54A00-883A-4C3C-8810-AFDCAC257AD5}" destId="{99B82924-AC65-4791-B8BA-45A1C4F4488A}" srcOrd="1" destOrd="0" presId="urn:microsoft.com/office/officeart/2005/8/layout/venn2"/>
    <dgm:cxn modelId="{ADFD580A-B511-4787-8406-89D3351F7AE0}" type="presParOf" srcId="{69C1CD4E-D4DF-433E-8BAE-1A5B7AFA86D5}" destId="{E3705794-9568-4314-BBC7-C5A977817D7E}" srcOrd="1" destOrd="0" presId="urn:microsoft.com/office/officeart/2005/8/layout/venn2"/>
    <dgm:cxn modelId="{A1C810D5-9608-4291-9165-BFA168EE7489}" type="presParOf" srcId="{E3705794-9568-4314-BBC7-C5A977817D7E}" destId="{C4CC81C2-4357-48C0-9873-F1B6292A6AAA}" srcOrd="0" destOrd="0" presId="urn:microsoft.com/office/officeart/2005/8/layout/venn2"/>
    <dgm:cxn modelId="{796866D4-0D86-4BD7-BAD4-3DBB4B1AC7F9}" type="presParOf" srcId="{E3705794-9568-4314-BBC7-C5A977817D7E}" destId="{93A1C39C-F1C9-44D0-B5D2-FFB11F7D5306}" srcOrd="1" destOrd="0" presId="urn:microsoft.com/office/officeart/2005/8/layout/venn2"/>
    <dgm:cxn modelId="{575FD98A-DFCE-4673-8EE6-944A742C7335}" type="presParOf" srcId="{69C1CD4E-D4DF-433E-8BAE-1A5B7AFA86D5}" destId="{C505884C-F917-482A-9184-F7794696300B}" srcOrd="2" destOrd="0" presId="urn:microsoft.com/office/officeart/2005/8/layout/venn2"/>
    <dgm:cxn modelId="{4908E0E2-EC88-42A1-82D0-16338E305C87}" type="presParOf" srcId="{C505884C-F917-482A-9184-F7794696300B}" destId="{44C10123-07E2-4684-BE32-7A2D2277EA58}" srcOrd="0" destOrd="0" presId="urn:microsoft.com/office/officeart/2005/8/layout/venn2"/>
    <dgm:cxn modelId="{462B778C-BCE4-4878-8C76-4359ACCEFF24}" type="presParOf" srcId="{C505884C-F917-482A-9184-F7794696300B}" destId="{EEDC53D7-29E7-4E6D-94AC-A25E90FEDDBD}" srcOrd="1" destOrd="0" presId="urn:microsoft.com/office/officeart/2005/8/layout/venn2"/>
    <dgm:cxn modelId="{47DE84E0-C0CD-40F8-A31E-A2B23C57DC52}" type="presParOf" srcId="{69C1CD4E-D4DF-433E-8BAE-1A5B7AFA86D5}" destId="{001FB76F-18B1-449E-AB76-8DF85D3827DD}" srcOrd="3" destOrd="0" presId="urn:microsoft.com/office/officeart/2005/8/layout/venn2"/>
    <dgm:cxn modelId="{F28B1DD9-F79E-4858-816A-F40EC83C8FDA}" type="presParOf" srcId="{001FB76F-18B1-449E-AB76-8DF85D3827DD}" destId="{6684FDE6-BB52-48F0-948F-8B91CA265EEE}" srcOrd="0" destOrd="0" presId="urn:microsoft.com/office/officeart/2005/8/layout/venn2"/>
    <dgm:cxn modelId="{1E08C6BC-6252-4001-964B-480A823BABED}" type="presParOf" srcId="{001FB76F-18B1-449E-AB76-8DF85D3827DD}" destId="{0D57A632-B4C8-470F-B1A9-312F7FE47EA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CFC966-F1C2-4C28-8817-CF883AA7A571}" type="doc">
      <dgm:prSet loTypeId="urn:microsoft.com/office/officeart/2005/8/layout/hList6" loCatId="list" qsTypeId="urn:microsoft.com/office/officeart/2005/8/quickstyle/simple1" qsCatId="simple" csTypeId="urn:microsoft.com/office/officeart/2005/8/colors/accent5_3" csCatId="accent5" phldr="1"/>
      <dgm:spPr/>
      <dgm:t>
        <a:bodyPr/>
        <a:lstStyle/>
        <a:p>
          <a:endParaRPr lang="tr-TR"/>
        </a:p>
      </dgm:t>
    </dgm:pt>
    <dgm:pt modelId="{45E4E71E-D924-4B1B-B918-E07A27E0BF09}">
      <dgm:prSet phldrT="[Metin]"/>
      <dgm:spPr/>
      <dgm:t>
        <a:bodyPr/>
        <a:lstStyle/>
        <a:p>
          <a:pPr algn="ctr"/>
          <a:r>
            <a:rPr lang="tr-TR" b="1" dirty="0"/>
            <a:t>BİREYSEL</a:t>
          </a:r>
        </a:p>
        <a:p>
          <a:pPr algn="ctr"/>
          <a:endParaRPr lang="tr-TR" b="1" dirty="0"/>
        </a:p>
        <a:p>
          <a:pPr algn="l"/>
          <a:r>
            <a:rPr lang="tr-TR" dirty="0"/>
            <a:t>-Çocuklukta kötü muameleye maruz kalmış olmak. </a:t>
          </a:r>
        </a:p>
        <a:p>
          <a:pPr algn="l"/>
          <a:r>
            <a:rPr lang="tr-TR" dirty="0"/>
            <a:t>-Psikolojik/kişisel bozukluklar. </a:t>
          </a:r>
        </a:p>
        <a:p>
          <a:pPr algn="l"/>
          <a:r>
            <a:rPr lang="tr-TR" dirty="0"/>
            <a:t>-Alkol/madde kötüye kullanımı. </a:t>
          </a:r>
        </a:p>
        <a:p>
          <a:pPr algn="l"/>
          <a:r>
            <a:rPr lang="tr-TR" dirty="0"/>
            <a:t>-Şiddete başvurma öyküsü.</a:t>
          </a:r>
        </a:p>
        <a:p>
          <a:pPr algn="l"/>
          <a:endParaRPr lang="tr-TR" dirty="0"/>
        </a:p>
      </dgm:t>
    </dgm:pt>
    <dgm:pt modelId="{4E341C06-6B0B-4B1D-B2B2-42E9A1FFD151}" type="parTrans" cxnId="{3C23F306-5B3C-49DA-9BFF-C3ACD59C4FDF}">
      <dgm:prSet/>
      <dgm:spPr/>
      <dgm:t>
        <a:bodyPr/>
        <a:lstStyle/>
        <a:p>
          <a:endParaRPr lang="tr-TR"/>
        </a:p>
      </dgm:t>
    </dgm:pt>
    <dgm:pt modelId="{49D9CDF8-65F2-4FD4-B83E-987FCF8EBB64}" type="sibTrans" cxnId="{3C23F306-5B3C-49DA-9BFF-C3ACD59C4FDF}">
      <dgm:prSet/>
      <dgm:spPr/>
      <dgm:t>
        <a:bodyPr/>
        <a:lstStyle/>
        <a:p>
          <a:endParaRPr lang="tr-TR"/>
        </a:p>
      </dgm:t>
    </dgm:pt>
    <dgm:pt modelId="{E7948ADB-EA67-49BA-932F-9CBECA31048C}">
      <dgm:prSet phldrT="[Metin]"/>
      <dgm:spPr/>
      <dgm:t>
        <a:bodyPr/>
        <a:lstStyle/>
        <a:p>
          <a:pPr algn="ctr"/>
          <a:r>
            <a:rPr lang="tr-TR" b="1" dirty="0"/>
            <a:t>KİŞİLERARASI</a:t>
          </a:r>
        </a:p>
        <a:p>
          <a:pPr algn="ctr"/>
          <a:endParaRPr lang="tr-TR" b="1" dirty="0"/>
        </a:p>
        <a:p>
          <a:pPr algn="l"/>
          <a:r>
            <a:rPr lang="tr-TR" dirty="0"/>
            <a:t>-Yetersiz anne-babalık becerileri.</a:t>
          </a:r>
        </a:p>
        <a:p>
          <a:pPr algn="l"/>
          <a:r>
            <a:rPr lang="tr-TR" dirty="0"/>
            <a:t>-Evlilikte uyumsuzluk.</a:t>
          </a:r>
        </a:p>
        <a:p>
          <a:pPr algn="l"/>
          <a:r>
            <a:rPr lang="tr-TR" dirty="0"/>
            <a:t>-Anne-babayla çatışmaların şiddet içermesi.</a:t>
          </a:r>
        </a:p>
        <a:p>
          <a:pPr algn="l"/>
          <a:r>
            <a:rPr lang="tr-TR" dirty="0"/>
            <a:t>-Ev halkının </a:t>
          </a:r>
          <a:r>
            <a:rPr lang="tr-TR" dirty="0" err="1"/>
            <a:t>SED’nin</a:t>
          </a:r>
          <a:r>
            <a:rPr lang="tr-TR" dirty="0"/>
            <a:t> düşük olması.</a:t>
          </a:r>
        </a:p>
        <a:p>
          <a:pPr algn="l"/>
          <a:r>
            <a:rPr lang="tr-TR" dirty="0"/>
            <a:t>-Şiddete bulaşmış arkadaşların varlığı.</a:t>
          </a:r>
        </a:p>
        <a:p>
          <a:pPr algn="ctr"/>
          <a:endParaRPr lang="tr-TR" dirty="0"/>
        </a:p>
      </dgm:t>
    </dgm:pt>
    <dgm:pt modelId="{1825547D-9207-43EE-936C-207B75C244FF}" type="parTrans" cxnId="{8F9C0176-97F8-4385-AF74-10E8C7C76DF7}">
      <dgm:prSet/>
      <dgm:spPr/>
      <dgm:t>
        <a:bodyPr/>
        <a:lstStyle/>
        <a:p>
          <a:endParaRPr lang="tr-TR"/>
        </a:p>
      </dgm:t>
    </dgm:pt>
    <dgm:pt modelId="{387A967D-3BEC-48FC-B668-B288F24AE00C}" type="sibTrans" cxnId="{8F9C0176-97F8-4385-AF74-10E8C7C76DF7}">
      <dgm:prSet/>
      <dgm:spPr/>
      <dgm:t>
        <a:bodyPr/>
        <a:lstStyle/>
        <a:p>
          <a:endParaRPr lang="tr-TR"/>
        </a:p>
      </dgm:t>
    </dgm:pt>
    <dgm:pt modelId="{D93F3D5B-E757-4183-8642-0A4E743487BC}">
      <dgm:prSet phldrT="[Metin]"/>
      <dgm:spPr/>
      <dgm:t>
        <a:bodyPr/>
        <a:lstStyle/>
        <a:p>
          <a:pPr algn="ctr"/>
          <a:r>
            <a:rPr lang="tr-TR" b="1" dirty="0"/>
            <a:t>YAŞANAN BÖLGE</a:t>
          </a:r>
        </a:p>
        <a:p>
          <a:pPr algn="ctr"/>
          <a:endParaRPr lang="tr-TR" b="1" dirty="0"/>
        </a:p>
        <a:p>
          <a:pPr algn="l"/>
          <a:r>
            <a:rPr lang="tr-TR" dirty="0"/>
            <a:t>-Yoksulluk</a:t>
          </a:r>
        </a:p>
        <a:p>
          <a:pPr algn="l"/>
          <a:r>
            <a:rPr lang="tr-TR" dirty="0"/>
            <a:t>-Yüksek suç işleme oranları</a:t>
          </a:r>
        </a:p>
        <a:p>
          <a:pPr algn="l"/>
          <a:r>
            <a:rPr lang="tr-TR" dirty="0"/>
            <a:t>-Yüksek düzeyde ikamet yeri değişiklikleri</a:t>
          </a:r>
        </a:p>
        <a:p>
          <a:pPr algn="l"/>
          <a:r>
            <a:rPr lang="tr-TR" dirty="0"/>
            <a:t>-Yüksek işsizlik</a:t>
          </a:r>
        </a:p>
        <a:p>
          <a:pPr algn="l"/>
          <a:r>
            <a:rPr lang="tr-TR" dirty="0"/>
            <a:t>-Yerel yasa dışı madde ticareti</a:t>
          </a:r>
        </a:p>
        <a:p>
          <a:pPr algn="l"/>
          <a:r>
            <a:rPr lang="tr-TR" dirty="0"/>
            <a:t>-Zayıf kurumsal politikalar</a:t>
          </a:r>
        </a:p>
        <a:p>
          <a:pPr algn="l"/>
          <a:r>
            <a:rPr lang="tr-TR" dirty="0"/>
            <a:t>-Mağdurlara yönelik hizmetlerin yetersizliği</a:t>
          </a:r>
        </a:p>
        <a:p>
          <a:pPr algn="ctr"/>
          <a:endParaRPr lang="tr-TR" dirty="0"/>
        </a:p>
        <a:p>
          <a:pPr algn="ctr"/>
          <a:endParaRPr lang="tr-TR" dirty="0"/>
        </a:p>
      </dgm:t>
    </dgm:pt>
    <dgm:pt modelId="{8C6DF2FD-8ED0-4E66-9C32-9E68FC94119F}" type="parTrans" cxnId="{D58AF029-EB9D-409E-8D63-F65718EFF214}">
      <dgm:prSet/>
      <dgm:spPr/>
      <dgm:t>
        <a:bodyPr/>
        <a:lstStyle/>
        <a:p>
          <a:endParaRPr lang="tr-TR"/>
        </a:p>
      </dgm:t>
    </dgm:pt>
    <dgm:pt modelId="{7F0A8EDD-63F2-4EC8-A73E-832BD116B0B1}" type="sibTrans" cxnId="{D58AF029-EB9D-409E-8D63-F65718EFF214}">
      <dgm:prSet/>
      <dgm:spPr/>
      <dgm:t>
        <a:bodyPr/>
        <a:lstStyle/>
        <a:p>
          <a:endParaRPr lang="tr-TR"/>
        </a:p>
      </dgm:t>
    </dgm:pt>
    <dgm:pt modelId="{9DD0E73E-7DA5-4D29-B7CA-947545ED6DE1}">
      <dgm:prSet custT="1"/>
      <dgm:spPr/>
      <dgm:t>
        <a:bodyPr/>
        <a:lstStyle/>
        <a:p>
          <a:pPr algn="ctr"/>
          <a:r>
            <a:rPr lang="tr-TR" sz="1200" b="1" dirty="0"/>
            <a:t>TOPLUM/SOSYAL POLİTİK</a:t>
          </a:r>
        </a:p>
        <a:p>
          <a:pPr algn="ctr"/>
          <a:endParaRPr lang="tr-TR" sz="1200" b="1" dirty="0"/>
        </a:p>
        <a:p>
          <a:pPr algn="l"/>
          <a:r>
            <a:rPr lang="tr-TR" sz="1200" dirty="0"/>
            <a:t>-Hızlı sosyal değişimler</a:t>
          </a:r>
        </a:p>
        <a:p>
          <a:pPr algn="l"/>
          <a:r>
            <a:rPr lang="tr-TR" sz="1200" dirty="0"/>
            <a:t>-Ekonomik eşitsizlikler</a:t>
          </a:r>
        </a:p>
        <a:p>
          <a:pPr algn="l"/>
          <a:r>
            <a:rPr lang="tr-TR" sz="1200" dirty="0"/>
            <a:t>-Yoksulluk</a:t>
          </a:r>
        </a:p>
        <a:p>
          <a:pPr algn="l"/>
          <a:r>
            <a:rPr lang="tr-TR" sz="1200" dirty="0"/>
            <a:t>--Zayıf ekonomik güvence ağları</a:t>
          </a:r>
        </a:p>
        <a:p>
          <a:pPr algn="l"/>
          <a:r>
            <a:rPr lang="tr-TR" sz="1200" dirty="0"/>
            <a:t>-Yasaların uygulanmasındaki yetersizlikler</a:t>
          </a:r>
        </a:p>
        <a:p>
          <a:pPr algn="l"/>
          <a:r>
            <a:rPr lang="tr-TR" sz="1200" dirty="0"/>
            <a:t>-Şiddeti pekiştiren kültürel normlar</a:t>
          </a:r>
        </a:p>
        <a:p>
          <a:pPr algn="l"/>
          <a:r>
            <a:rPr lang="tr-TR" sz="1200" dirty="0"/>
            <a:t>-</a:t>
          </a:r>
          <a:r>
            <a:rPr lang="fi-FI" sz="1200" dirty="0"/>
            <a:t>Ateşli silahlara erişimin kolay olması</a:t>
          </a:r>
          <a:endParaRPr lang="tr-TR" sz="1200" dirty="0"/>
        </a:p>
        <a:p>
          <a:pPr algn="l"/>
          <a:r>
            <a:rPr lang="tr-TR" sz="1200" dirty="0"/>
            <a:t>-Çatışma ortamı/çatışma sonrası ortam</a:t>
          </a:r>
        </a:p>
        <a:p>
          <a:pPr algn="ctr"/>
          <a:endParaRPr lang="tr-TR" sz="1100" dirty="0"/>
        </a:p>
        <a:p>
          <a:pPr algn="ctr"/>
          <a:endParaRPr lang="tr-TR" sz="1100" dirty="0"/>
        </a:p>
      </dgm:t>
    </dgm:pt>
    <dgm:pt modelId="{ED3D0B24-A54B-4866-A03B-CFE2C0110594}" type="parTrans" cxnId="{60905D85-C6B1-4345-8493-47C08CC54C4D}">
      <dgm:prSet/>
      <dgm:spPr/>
      <dgm:t>
        <a:bodyPr/>
        <a:lstStyle/>
        <a:p>
          <a:endParaRPr lang="tr-TR"/>
        </a:p>
      </dgm:t>
    </dgm:pt>
    <dgm:pt modelId="{787CE9A9-749F-4FE6-B92D-226BBE613585}" type="sibTrans" cxnId="{60905D85-C6B1-4345-8493-47C08CC54C4D}">
      <dgm:prSet/>
      <dgm:spPr/>
      <dgm:t>
        <a:bodyPr/>
        <a:lstStyle/>
        <a:p>
          <a:endParaRPr lang="tr-TR"/>
        </a:p>
      </dgm:t>
    </dgm:pt>
    <dgm:pt modelId="{9952D679-36E8-4D55-92FD-C07216EA1E41}" type="pres">
      <dgm:prSet presAssocID="{34CFC966-F1C2-4C28-8817-CF883AA7A571}" presName="Name0" presStyleCnt="0">
        <dgm:presLayoutVars>
          <dgm:dir/>
          <dgm:resizeHandles val="exact"/>
        </dgm:presLayoutVars>
      </dgm:prSet>
      <dgm:spPr/>
    </dgm:pt>
    <dgm:pt modelId="{F9FD0CD0-52DB-49CD-9883-E0E567F5C5A1}" type="pres">
      <dgm:prSet presAssocID="{45E4E71E-D924-4B1B-B918-E07A27E0BF09}" presName="node" presStyleLbl="node1" presStyleIdx="0" presStyleCnt="4">
        <dgm:presLayoutVars>
          <dgm:bulletEnabled val="1"/>
        </dgm:presLayoutVars>
      </dgm:prSet>
      <dgm:spPr/>
    </dgm:pt>
    <dgm:pt modelId="{1DF13D2A-1E2F-48E7-BA07-B4C640624CF8}" type="pres">
      <dgm:prSet presAssocID="{49D9CDF8-65F2-4FD4-B83E-987FCF8EBB64}" presName="sibTrans" presStyleCnt="0"/>
      <dgm:spPr/>
    </dgm:pt>
    <dgm:pt modelId="{F3C77E94-20FB-487F-8C04-54622EF1E59A}" type="pres">
      <dgm:prSet presAssocID="{E7948ADB-EA67-49BA-932F-9CBECA31048C}" presName="node" presStyleLbl="node1" presStyleIdx="1" presStyleCnt="4">
        <dgm:presLayoutVars>
          <dgm:bulletEnabled val="1"/>
        </dgm:presLayoutVars>
      </dgm:prSet>
      <dgm:spPr/>
    </dgm:pt>
    <dgm:pt modelId="{E490E158-4CAE-447C-94A2-89B4E50A8A1C}" type="pres">
      <dgm:prSet presAssocID="{387A967D-3BEC-48FC-B668-B288F24AE00C}" presName="sibTrans" presStyleCnt="0"/>
      <dgm:spPr/>
    </dgm:pt>
    <dgm:pt modelId="{300A2B47-C258-45E7-B5A6-9934EBB6D48B}" type="pres">
      <dgm:prSet presAssocID="{D93F3D5B-E757-4183-8642-0A4E743487BC}" presName="node" presStyleLbl="node1" presStyleIdx="2" presStyleCnt="4">
        <dgm:presLayoutVars>
          <dgm:bulletEnabled val="1"/>
        </dgm:presLayoutVars>
      </dgm:prSet>
      <dgm:spPr/>
    </dgm:pt>
    <dgm:pt modelId="{F47BE6AB-673E-4D36-A9D2-3A2081CE4B52}" type="pres">
      <dgm:prSet presAssocID="{7F0A8EDD-63F2-4EC8-A73E-832BD116B0B1}" presName="sibTrans" presStyleCnt="0"/>
      <dgm:spPr/>
    </dgm:pt>
    <dgm:pt modelId="{D54305CF-5445-41FA-9D7F-73B1FE7A8D47}" type="pres">
      <dgm:prSet presAssocID="{9DD0E73E-7DA5-4D29-B7CA-947545ED6DE1}" presName="node" presStyleLbl="node1" presStyleIdx="3" presStyleCnt="4">
        <dgm:presLayoutVars>
          <dgm:bulletEnabled val="1"/>
        </dgm:presLayoutVars>
      </dgm:prSet>
      <dgm:spPr/>
    </dgm:pt>
  </dgm:ptLst>
  <dgm:cxnLst>
    <dgm:cxn modelId="{3C23F306-5B3C-49DA-9BFF-C3ACD59C4FDF}" srcId="{34CFC966-F1C2-4C28-8817-CF883AA7A571}" destId="{45E4E71E-D924-4B1B-B918-E07A27E0BF09}" srcOrd="0" destOrd="0" parTransId="{4E341C06-6B0B-4B1D-B2B2-42E9A1FFD151}" sibTransId="{49D9CDF8-65F2-4FD4-B83E-987FCF8EBB64}"/>
    <dgm:cxn modelId="{D58AF029-EB9D-409E-8D63-F65718EFF214}" srcId="{34CFC966-F1C2-4C28-8817-CF883AA7A571}" destId="{D93F3D5B-E757-4183-8642-0A4E743487BC}" srcOrd="2" destOrd="0" parTransId="{8C6DF2FD-8ED0-4E66-9C32-9E68FC94119F}" sibTransId="{7F0A8EDD-63F2-4EC8-A73E-832BD116B0B1}"/>
    <dgm:cxn modelId="{62631339-E864-4879-A6FF-EFBE53C4E38E}" type="presOf" srcId="{E7948ADB-EA67-49BA-932F-9CBECA31048C}" destId="{F3C77E94-20FB-487F-8C04-54622EF1E59A}" srcOrd="0" destOrd="0" presId="urn:microsoft.com/office/officeart/2005/8/layout/hList6"/>
    <dgm:cxn modelId="{D0CBB56C-1CBF-4D23-862B-CCF2BE13E429}" type="presOf" srcId="{34CFC966-F1C2-4C28-8817-CF883AA7A571}" destId="{9952D679-36E8-4D55-92FD-C07216EA1E41}" srcOrd="0" destOrd="0" presId="urn:microsoft.com/office/officeart/2005/8/layout/hList6"/>
    <dgm:cxn modelId="{8F9C0176-97F8-4385-AF74-10E8C7C76DF7}" srcId="{34CFC966-F1C2-4C28-8817-CF883AA7A571}" destId="{E7948ADB-EA67-49BA-932F-9CBECA31048C}" srcOrd="1" destOrd="0" parTransId="{1825547D-9207-43EE-936C-207B75C244FF}" sibTransId="{387A967D-3BEC-48FC-B668-B288F24AE00C}"/>
    <dgm:cxn modelId="{60905D85-C6B1-4345-8493-47C08CC54C4D}" srcId="{34CFC966-F1C2-4C28-8817-CF883AA7A571}" destId="{9DD0E73E-7DA5-4D29-B7CA-947545ED6DE1}" srcOrd="3" destOrd="0" parTransId="{ED3D0B24-A54B-4866-A03B-CFE2C0110594}" sibTransId="{787CE9A9-749F-4FE6-B92D-226BBE613585}"/>
    <dgm:cxn modelId="{4AE2809E-00DD-46AF-8C63-41BC0DA7695E}" type="presOf" srcId="{45E4E71E-D924-4B1B-B918-E07A27E0BF09}" destId="{F9FD0CD0-52DB-49CD-9883-E0E567F5C5A1}" srcOrd="0" destOrd="0" presId="urn:microsoft.com/office/officeart/2005/8/layout/hList6"/>
    <dgm:cxn modelId="{62931ECA-63AD-4C4C-A22D-685E51C85847}" type="presOf" srcId="{D93F3D5B-E757-4183-8642-0A4E743487BC}" destId="{300A2B47-C258-45E7-B5A6-9934EBB6D48B}" srcOrd="0" destOrd="0" presId="urn:microsoft.com/office/officeart/2005/8/layout/hList6"/>
    <dgm:cxn modelId="{FB88EAE9-84F3-4DB1-BD88-5F1556A7D7AF}" type="presOf" srcId="{9DD0E73E-7DA5-4D29-B7CA-947545ED6DE1}" destId="{D54305CF-5445-41FA-9D7F-73B1FE7A8D47}" srcOrd="0" destOrd="0" presId="urn:microsoft.com/office/officeart/2005/8/layout/hList6"/>
    <dgm:cxn modelId="{F5AF650D-587C-4FDB-AD03-98273BCCBF87}" type="presParOf" srcId="{9952D679-36E8-4D55-92FD-C07216EA1E41}" destId="{F9FD0CD0-52DB-49CD-9883-E0E567F5C5A1}" srcOrd="0" destOrd="0" presId="urn:microsoft.com/office/officeart/2005/8/layout/hList6"/>
    <dgm:cxn modelId="{1D9CBDAE-7BDE-4ED3-90AF-0ACE2809CC1B}" type="presParOf" srcId="{9952D679-36E8-4D55-92FD-C07216EA1E41}" destId="{1DF13D2A-1E2F-48E7-BA07-B4C640624CF8}" srcOrd="1" destOrd="0" presId="urn:microsoft.com/office/officeart/2005/8/layout/hList6"/>
    <dgm:cxn modelId="{184B991A-C3B7-42AF-A48D-180D85E3C419}" type="presParOf" srcId="{9952D679-36E8-4D55-92FD-C07216EA1E41}" destId="{F3C77E94-20FB-487F-8C04-54622EF1E59A}" srcOrd="2" destOrd="0" presId="urn:microsoft.com/office/officeart/2005/8/layout/hList6"/>
    <dgm:cxn modelId="{CD11E7D7-DC0C-4AAC-9657-7EE03D5D47B8}" type="presParOf" srcId="{9952D679-36E8-4D55-92FD-C07216EA1E41}" destId="{E490E158-4CAE-447C-94A2-89B4E50A8A1C}" srcOrd="3" destOrd="0" presId="urn:microsoft.com/office/officeart/2005/8/layout/hList6"/>
    <dgm:cxn modelId="{B044D9B6-0475-4BD0-9B9E-5D9C31B0842E}" type="presParOf" srcId="{9952D679-36E8-4D55-92FD-C07216EA1E41}" destId="{300A2B47-C258-45E7-B5A6-9934EBB6D48B}" srcOrd="4" destOrd="0" presId="urn:microsoft.com/office/officeart/2005/8/layout/hList6"/>
    <dgm:cxn modelId="{CDB0B3D3-A95C-462F-9E31-8F2B97DB91E6}" type="presParOf" srcId="{9952D679-36E8-4D55-92FD-C07216EA1E41}" destId="{F47BE6AB-673E-4D36-A9D2-3A2081CE4B52}" srcOrd="5" destOrd="0" presId="urn:microsoft.com/office/officeart/2005/8/layout/hList6"/>
    <dgm:cxn modelId="{A77167BC-C404-4692-A4F4-2726F47D01D5}" type="presParOf" srcId="{9952D679-36E8-4D55-92FD-C07216EA1E41}" destId="{D54305CF-5445-41FA-9D7F-73B1FE7A8D4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5707CE-B038-4824-843C-771BF877E93B}" type="doc">
      <dgm:prSet loTypeId="urn:microsoft.com/office/officeart/2005/8/layout/hierarchy2" loCatId="hierarchy" qsTypeId="urn:microsoft.com/office/officeart/2005/8/quickstyle/simple5" qsCatId="simple" csTypeId="urn:microsoft.com/office/officeart/2005/8/colors/accent5_4" csCatId="accent5" phldr="1"/>
      <dgm:spPr/>
      <dgm:t>
        <a:bodyPr/>
        <a:lstStyle/>
        <a:p>
          <a:endParaRPr lang="tr-TR"/>
        </a:p>
      </dgm:t>
    </dgm:pt>
    <dgm:pt modelId="{A839F903-940C-47A5-A60C-1F17F5253BD3}">
      <dgm:prSet phldrT="[Metin]" custT="1"/>
      <dgm:spPr/>
      <dgm:t>
        <a:bodyPr/>
        <a:lstStyle/>
        <a:p>
          <a:r>
            <a:rPr lang="tr-TR" sz="4000" dirty="0"/>
            <a:t>TEDBİR KARARLARI</a:t>
          </a:r>
        </a:p>
      </dgm:t>
    </dgm:pt>
    <dgm:pt modelId="{2D7A5CDA-A0B8-451E-9617-2F193C09F842}" type="parTrans" cxnId="{6594FD7A-39CD-4AE5-A9AC-59DEDF45A6D2}">
      <dgm:prSet/>
      <dgm:spPr/>
      <dgm:t>
        <a:bodyPr/>
        <a:lstStyle/>
        <a:p>
          <a:endParaRPr lang="tr-TR"/>
        </a:p>
      </dgm:t>
    </dgm:pt>
    <dgm:pt modelId="{85F0F668-CC12-488D-BBB2-71F495A2901C}" type="sibTrans" cxnId="{6594FD7A-39CD-4AE5-A9AC-59DEDF45A6D2}">
      <dgm:prSet/>
      <dgm:spPr/>
      <dgm:t>
        <a:bodyPr/>
        <a:lstStyle/>
        <a:p>
          <a:endParaRPr lang="tr-TR"/>
        </a:p>
      </dgm:t>
    </dgm:pt>
    <dgm:pt modelId="{08B49A31-49A7-4D2A-9FF5-9B094BD4DF52}">
      <dgm:prSet phldrT="[Metin]" custT="1"/>
      <dgm:spPr/>
      <dgm:t>
        <a:bodyPr/>
        <a:lstStyle/>
        <a:p>
          <a:r>
            <a:rPr lang="tr-TR" sz="3200" b="1" dirty="0"/>
            <a:t>KORUYUCU TEDBİR KARARLARI</a:t>
          </a:r>
        </a:p>
        <a:p>
          <a:r>
            <a:rPr lang="tr-TR" sz="2000" dirty="0"/>
            <a:t>ŞİDDETE MARUZ KALANA YÖNELİK</a:t>
          </a:r>
        </a:p>
        <a:p>
          <a:r>
            <a:rPr lang="tr-TR" sz="1600" dirty="0"/>
            <a:t>Hakim, Mülki Amir, Kolluk Amiri</a:t>
          </a:r>
        </a:p>
      </dgm:t>
    </dgm:pt>
    <dgm:pt modelId="{7270FFF7-1FB3-443D-8569-61C1AA36346C}" type="parTrans" cxnId="{E0A7E84A-4941-4B04-AFC5-C1354178CF63}">
      <dgm:prSet/>
      <dgm:spPr/>
      <dgm:t>
        <a:bodyPr/>
        <a:lstStyle/>
        <a:p>
          <a:endParaRPr lang="tr-TR"/>
        </a:p>
      </dgm:t>
    </dgm:pt>
    <dgm:pt modelId="{33AFD9DD-A03D-4304-81CB-87EFB9A2825E}" type="sibTrans" cxnId="{E0A7E84A-4941-4B04-AFC5-C1354178CF63}">
      <dgm:prSet/>
      <dgm:spPr/>
      <dgm:t>
        <a:bodyPr/>
        <a:lstStyle/>
        <a:p>
          <a:endParaRPr lang="tr-TR"/>
        </a:p>
      </dgm:t>
    </dgm:pt>
    <dgm:pt modelId="{6A52E3C2-9C3C-4EE5-8166-0D7967038F54}">
      <dgm:prSet phldrT="[Metin]" custT="1"/>
      <dgm:spPr/>
      <dgm:t>
        <a:bodyPr/>
        <a:lstStyle/>
        <a:p>
          <a:endParaRPr lang="tr-TR" sz="3200" dirty="0"/>
        </a:p>
        <a:p>
          <a:r>
            <a:rPr lang="tr-TR" sz="3200" b="1" dirty="0"/>
            <a:t>ÖNLEYİCİ TEDBİR KARARLARI</a:t>
          </a:r>
        </a:p>
        <a:p>
          <a:r>
            <a:rPr lang="tr-TR" sz="2000" dirty="0"/>
            <a:t>ŞİDDET UYGULAYANA YÖNELİK</a:t>
          </a:r>
        </a:p>
        <a:p>
          <a:r>
            <a:rPr lang="tr-TR" sz="1600" dirty="0"/>
            <a:t>Hakim, Kolluk Amiri</a:t>
          </a:r>
        </a:p>
        <a:p>
          <a:endParaRPr lang="tr-TR" sz="1600" dirty="0"/>
        </a:p>
        <a:p>
          <a:endParaRPr lang="tr-TR" sz="1600" dirty="0"/>
        </a:p>
        <a:p>
          <a:endParaRPr lang="tr-TR" sz="1600" dirty="0"/>
        </a:p>
      </dgm:t>
    </dgm:pt>
    <dgm:pt modelId="{451F36C3-6E44-462D-8145-840DB5285C5F}" type="sibTrans" cxnId="{8E92FEE3-41ED-4FF0-9E9A-5A77BBE06FD7}">
      <dgm:prSet/>
      <dgm:spPr/>
      <dgm:t>
        <a:bodyPr/>
        <a:lstStyle/>
        <a:p>
          <a:endParaRPr lang="tr-TR"/>
        </a:p>
      </dgm:t>
    </dgm:pt>
    <dgm:pt modelId="{47A18C22-5BBE-45DA-A8DB-41B44228318F}" type="parTrans" cxnId="{8E92FEE3-41ED-4FF0-9E9A-5A77BBE06FD7}">
      <dgm:prSet/>
      <dgm:spPr/>
      <dgm:t>
        <a:bodyPr/>
        <a:lstStyle/>
        <a:p>
          <a:endParaRPr lang="tr-TR"/>
        </a:p>
      </dgm:t>
    </dgm:pt>
    <dgm:pt modelId="{B2393213-FA3B-46E4-A7E9-0A2236D94912}" type="pres">
      <dgm:prSet presAssocID="{025707CE-B038-4824-843C-771BF877E93B}" presName="diagram" presStyleCnt="0">
        <dgm:presLayoutVars>
          <dgm:chPref val="1"/>
          <dgm:dir/>
          <dgm:animOne val="branch"/>
          <dgm:animLvl val="lvl"/>
          <dgm:resizeHandles val="exact"/>
        </dgm:presLayoutVars>
      </dgm:prSet>
      <dgm:spPr/>
    </dgm:pt>
    <dgm:pt modelId="{379687D4-D0E6-4A95-9C90-5F762A9105B5}" type="pres">
      <dgm:prSet presAssocID="{A839F903-940C-47A5-A60C-1F17F5253BD3}" presName="root1" presStyleCnt="0"/>
      <dgm:spPr/>
    </dgm:pt>
    <dgm:pt modelId="{24EB3661-CA9B-436C-9BB5-40F90BD2AF4B}" type="pres">
      <dgm:prSet presAssocID="{A839F903-940C-47A5-A60C-1F17F5253BD3}" presName="LevelOneTextNode" presStyleLbl="node0" presStyleIdx="0" presStyleCnt="1">
        <dgm:presLayoutVars>
          <dgm:chPref val="3"/>
        </dgm:presLayoutVars>
      </dgm:prSet>
      <dgm:spPr/>
    </dgm:pt>
    <dgm:pt modelId="{BA8318B4-7461-43D0-95CE-B8774CF1E0FC}" type="pres">
      <dgm:prSet presAssocID="{A839F903-940C-47A5-A60C-1F17F5253BD3}" presName="level2hierChild" presStyleCnt="0"/>
      <dgm:spPr/>
    </dgm:pt>
    <dgm:pt modelId="{8E70B862-4A80-4507-A294-11D284C9D032}" type="pres">
      <dgm:prSet presAssocID="{7270FFF7-1FB3-443D-8569-61C1AA36346C}" presName="conn2-1" presStyleLbl="parChTrans1D2" presStyleIdx="0" presStyleCnt="2"/>
      <dgm:spPr/>
    </dgm:pt>
    <dgm:pt modelId="{6DB1DD4F-EB52-43F7-9AED-4D33954502FA}" type="pres">
      <dgm:prSet presAssocID="{7270FFF7-1FB3-443D-8569-61C1AA36346C}" presName="connTx" presStyleLbl="parChTrans1D2" presStyleIdx="0" presStyleCnt="2"/>
      <dgm:spPr/>
    </dgm:pt>
    <dgm:pt modelId="{64C05EEF-4EFC-4BB3-A3AC-49ACEE5FE514}" type="pres">
      <dgm:prSet presAssocID="{08B49A31-49A7-4D2A-9FF5-9B094BD4DF52}" presName="root2" presStyleCnt="0"/>
      <dgm:spPr/>
    </dgm:pt>
    <dgm:pt modelId="{7A5F5691-43B5-4B39-92EB-0A32ED49988D}" type="pres">
      <dgm:prSet presAssocID="{08B49A31-49A7-4D2A-9FF5-9B094BD4DF52}" presName="LevelTwoTextNode" presStyleLbl="node2" presStyleIdx="0" presStyleCnt="2">
        <dgm:presLayoutVars>
          <dgm:chPref val="3"/>
        </dgm:presLayoutVars>
      </dgm:prSet>
      <dgm:spPr/>
    </dgm:pt>
    <dgm:pt modelId="{9D2601CF-36CF-4864-9137-21D498C06D3D}" type="pres">
      <dgm:prSet presAssocID="{08B49A31-49A7-4D2A-9FF5-9B094BD4DF52}" presName="level3hierChild" presStyleCnt="0"/>
      <dgm:spPr/>
    </dgm:pt>
    <dgm:pt modelId="{53B52905-3B94-4215-91F5-DE5587FCA3B6}" type="pres">
      <dgm:prSet presAssocID="{47A18C22-5BBE-45DA-A8DB-41B44228318F}" presName="conn2-1" presStyleLbl="parChTrans1D2" presStyleIdx="1" presStyleCnt="2"/>
      <dgm:spPr/>
    </dgm:pt>
    <dgm:pt modelId="{6021643A-FA7E-4536-AFBE-254C53E886D3}" type="pres">
      <dgm:prSet presAssocID="{47A18C22-5BBE-45DA-A8DB-41B44228318F}" presName="connTx" presStyleLbl="parChTrans1D2" presStyleIdx="1" presStyleCnt="2"/>
      <dgm:spPr/>
    </dgm:pt>
    <dgm:pt modelId="{061154CA-7FBD-4F3B-83D4-41773B95F454}" type="pres">
      <dgm:prSet presAssocID="{6A52E3C2-9C3C-4EE5-8166-0D7967038F54}" presName="root2" presStyleCnt="0"/>
      <dgm:spPr/>
    </dgm:pt>
    <dgm:pt modelId="{0C16795D-4F7A-42E0-8AE6-97C154D6703B}" type="pres">
      <dgm:prSet presAssocID="{6A52E3C2-9C3C-4EE5-8166-0D7967038F54}" presName="LevelTwoTextNode" presStyleLbl="node2" presStyleIdx="1" presStyleCnt="2">
        <dgm:presLayoutVars>
          <dgm:chPref val="3"/>
        </dgm:presLayoutVars>
      </dgm:prSet>
      <dgm:spPr/>
    </dgm:pt>
    <dgm:pt modelId="{A218B533-76D5-4345-AA7C-F39A195F3CA8}" type="pres">
      <dgm:prSet presAssocID="{6A52E3C2-9C3C-4EE5-8166-0D7967038F54}" presName="level3hierChild" presStyleCnt="0"/>
      <dgm:spPr/>
    </dgm:pt>
  </dgm:ptLst>
  <dgm:cxnLst>
    <dgm:cxn modelId="{DCBBD561-C268-4C78-9F77-73452A2EC816}" type="presOf" srcId="{6A52E3C2-9C3C-4EE5-8166-0D7967038F54}" destId="{0C16795D-4F7A-42E0-8AE6-97C154D6703B}" srcOrd="0" destOrd="0" presId="urn:microsoft.com/office/officeart/2005/8/layout/hierarchy2"/>
    <dgm:cxn modelId="{7BB72663-5BCE-46A4-841C-58477B5DB0A3}" type="presOf" srcId="{025707CE-B038-4824-843C-771BF877E93B}" destId="{B2393213-FA3B-46E4-A7E9-0A2236D94912}" srcOrd="0" destOrd="0" presId="urn:microsoft.com/office/officeart/2005/8/layout/hierarchy2"/>
    <dgm:cxn modelId="{4B7AD565-AAD8-4908-9C78-7CFE211C6BD5}" type="presOf" srcId="{47A18C22-5BBE-45DA-A8DB-41B44228318F}" destId="{6021643A-FA7E-4536-AFBE-254C53E886D3}" srcOrd="1" destOrd="0" presId="urn:microsoft.com/office/officeart/2005/8/layout/hierarchy2"/>
    <dgm:cxn modelId="{E0A7E84A-4941-4B04-AFC5-C1354178CF63}" srcId="{A839F903-940C-47A5-A60C-1F17F5253BD3}" destId="{08B49A31-49A7-4D2A-9FF5-9B094BD4DF52}" srcOrd="0" destOrd="0" parTransId="{7270FFF7-1FB3-443D-8569-61C1AA36346C}" sibTransId="{33AFD9DD-A03D-4304-81CB-87EFB9A2825E}"/>
    <dgm:cxn modelId="{6594FD7A-39CD-4AE5-A9AC-59DEDF45A6D2}" srcId="{025707CE-B038-4824-843C-771BF877E93B}" destId="{A839F903-940C-47A5-A60C-1F17F5253BD3}" srcOrd="0" destOrd="0" parTransId="{2D7A5CDA-A0B8-451E-9617-2F193C09F842}" sibTransId="{85F0F668-CC12-488D-BBB2-71F495A2901C}"/>
    <dgm:cxn modelId="{22955D87-CCC4-4DAA-9063-B5A56B1F190C}" type="presOf" srcId="{08B49A31-49A7-4D2A-9FF5-9B094BD4DF52}" destId="{7A5F5691-43B5-4B39-92EB-0A32ED49988D}" srcOrd="0" destOrd="0" presId="urn:microsoft.com/office/officeart/2005/8/layout/hierarchy2"/>
    <dgm:cxn modelId="{D7BAD3C8-12B7-408E-B0A7-500DCC247151}" type="presOf" srcId="{47A18C22-5BBE-45DA-A8DB-41B44228318F}" destId="{53B52905-3B94-4215-91F5-DE5587FCA3B6}" srcOrd="0" destOrd="0" presId="urn:microsoft.com/office/officeart/2005/8/layout/hierarchy2"/>
    <dgm:cxn modelId="{0A01F3D2-43C5-40C2-8957-279B45A50A65}" type="presOf" srcId="{A839F903-940C-47A5-A60C-1F17F5253BD3}" destId="{24EB3661-CA9B-436C-9BB5-40F90BD2AF4B}" srcOrd="0" destOrd="0" presId="urn:microsoft.com/office/officeart/2005/8/layout/hierarchy2"/>
    <dgm:cxn modelId="{8E92FEE3-41ED-4FF0-9E9A-5A77BBE06FD7}" srcId="{A839F903-940C-47A5-A60C-1F17F5253BD3}" destId="{6A52E3C2-9C3C-4EE5-8166-0D7967038F54}" srcOrd="1" destOrd="0" parTransId="{47A18C22-5BBE-45DA-A8DB-41B44228318F}" sibTransId="{451F36C3-6E44-462D-8145-840DB5285C5F}"/>
    <dgm:cxn modelId="{FC0229E6-5570-4A65-BD7D-1CFEF09889DA}" type="presOf" srcId="{7270FFF7-1FB3-443D-8569-61C1AA36346C}" destId="{6DB1DD4F-EB52-43F7-9AED-4D33954502FA}" srcOrd="1" destOrd="0" presId="urn:microsoft.com/office/officeart/2005/8/layout/hierarchy2"/>
    <dgm:cxn modelId="{BB21EFE6-1154-464D-A7E5-0BA8F386BCAB}" type="presOf" srcId="{7270FFF7-1FB3-443D-8569-61C1AA36346C}" destId="{8E70B862-4A80-4507-A294-11D284C9D032}" srcOrd="0" destOrd="0" presId="urn:microsoft.com/office/officeart/2005/8/layout/hierarchy2"/>
    <dgm:cxn modelId="{8A2F98AA-45C7-4F7E-9750-C10000DDFADA}" type="presParOf" srcId="{B2393213-FA3B-46E4-A7E9-0A2236D94912}" destId="{379687D4-D0E6-4A95-9C90-5F762A9105B5}" srcOrd="0" destOrd="0" presId="urn:microsoft.com/office/officeart/2005/8/layout/hierarchy2"/>
    <dgm:cxn modelId="{CBCD9A18-5BAF-4ED1-8A93-DB175A8D7279}" type="presParOf" srcId="{379687D4-D0E6-4A95-9C90-5F762A9105B5}" destId="{24EB3661-CA9B-436C-9BB5-40F90BD2AF4B}" srcOrd="0" destOrd="0" presId="urn:microsoft.com/office/officeart/2005/8/layout/hierarchy2"/>
    <dgm:cxn modelId="{DB7E447E-523F-42C1-9938-BF065FDCA8CE}" type="presParOf" srcId="{379687D4-D0E6-4A95-9C90-5F762A9105B5}" destId="{BA8318B4-7461-43D0-95CE-B8774CF1E0FC}" srcOrd="1" destOrd="0" presId="urn:microsoft.com/office/officeart/2005/8/layout/hierarchy2"/>
    <dgm:cxn modelId="{C2C20EAB-FAA1-4B8C-BFE5-786A96D36EBA}" type="presParOf" srcId="{BA8318B4-7461-43D0-95CE-B8774CF1E0FC}" destId="{8E70B862-4A80-4507-A294-11D284C9D032}" srcOrd="0" destOrd="0" presId="urn:microsoft.com/office/officeart/2005/8/layout/hierarchy2"/>
    <dgm:cxn modelId="{C16D7B97-6366-4FE4-A61C-60F2551644E5}" type="presParOf" srcId="{8E70B862-4A80-4507-A294-11D284C9D032}" destId="{6DB1DD4F-EB52-43F7-9AED-4D33954502FA}" srcOrd="0" destOrd="0" presId="urn:microsoft.com/office/officeart/2005/8/layout/hierarchy2"/>
    <dgm:cxn modelId="{37FBE60E-F98B-4E61-AAEC-7318C9524CA4}" type="presParOf" srcId="{BA8318B4-7461-43D0-95CE-B8774CF1E0FC}" destId="{64C05EEF-4EFC-4BB3-A3AC-49ACEE5FE514}" srcOrd="1" destOrd="0" presId="urn:microsoft.com/office/officeart/2005/8/layout/hierarchy2"/>
    <dgm:cxn modelId="{71AABDA9-70F4-49FB-8092-15B5B7FD1198}" type="presParOf" srcId="{64C05EEF-4EFC-4BB3-A3AC-49ACEE5FE514}" destId="{7A5F5691-43B5-4B39-92EB-0A32ED49988D}" srcOrd="0" destOrd="0" presId="urn:microsoft.com/office/officeart/2005/8/layout/hierarchy2"/>
    <dgm:cxn modelId="{567002A8-16F3-461C-A11E-75EA798516A2}" type="presParOf" srcId="{64C05EEF-4EFC-4BB3-A3AC-49ACEE5FE514}" destId="{9D2601CF-36CF-4864-9137-21D498C06D3D}" srcOrd="1" destOrd="0" presId="urn:microsoft.com/office/officeart/2005/8/layout/hierarchy2"/>
    <dgm:cxn modelId="{4E22DC9B-C94A-4AED-B9C3-AD6CB2F01CF1}" type="presParOf" srcId="{BA8318B4-7461-43D0-95CE-B8774CF1E0FC}" destId="{53B52905-3B94-4215-91F5-DE5587FCA3B6}" srcOrd="2" destOrd="0" presId="urn:microsoft.com/office/officeart/2005/8/layout/hierarchy2"/>
    <dgm:cxn modelId="{9B35DAF5-6B23-42AA-AACB-314013A23765}" type="presParOf" srcId="{53B52905-3B94-4215-91F5-DE5587FCA3B6}" destId="{6021643A-FA7E-4536-AFBE-254C53E886D3}" srcOrd="0" destOrd="0" presId="urn:microsoft.com/office/officeart/2005/8/layout/hierarchy2"/>
    <dgm:cxn modelId="{3729F7E7-9DE9-4E54-A76B-A911909B0EA3}" type="presParOf" srcId="{BA8318B4-7461-43D0-95CE-B8774CF1E0FC}" destId="{061154CA-7FBD-4F3B-83D4-41773B95F454}" srcOrd="3" destOrd="0" presId="urn:microsoft.com/office/officeart/2005/8/layout/hierarchy2"/>
    <dgm:cxn modelId="{93F8E567-95EB-46D0-AABD-CECA0FB10D2D}" type="presParOf" srcId="{061154CA-7FBD-4F3B-83D4-41773B95F454}" destId="{0C16795D-4F7A-42E0-8AE6-97C154D6703B}" srcOrd="0" destOrd="0" presId="urn:microsoft.com/office/officeart/2005/8/layout/hierarchy2"/>
    <dgm:cxn modelId="{DACB9968-F067-45E3-869D-61D82E3E8B52}" type="presParOf" srcId="{061154CA-7FBD-4F3B-83D4-41773B95F454}" destId="{A218B533-76D5-4345-AA7C-F39A195F3CA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AF5A15-04BB-4D0B-B305-A1C9AA1A1D65}" type="doc">
      <dgm:prSet loTypeId="urn:microsoft.com/office/officeart/2005/8/layout/vList6" loCatId="process" qsTypeId="urn:microsoft.com/office/officeart/2005/8/quickstyle/simple1" qsCatId="simple" csTypeId="urn:microsoft.com/office/officeart/2005/8/colors/accent5_3" csCatId="accent5" phldr="1"/>
      <dgm:spPr/>
      <dgm:t>
        <a:bodyPr/>
        <a:lstStyle/>
        <a:p>
          <a:endParaRPr lang="tr-TR"/>
        </a:p>
      </dgm:t>
    </dgm:pt>
    <dgm:pt modelId="{55DCBF7A-5BC2-47E7-AF15-D454A996F93D}">
      <dgm:prSet phldrT="[Metin]"/>
      <dgm:spPr/>
      <dgm:t>
        <a:bodyPr/>
        <a:lstStyle/>
        <a:p>
          <a:r>
            <a:rPr lang="tr-TR" dirty="0"/>
            <a:t>NEREDEN TALEP EDİLİR?</a:t>
          </a:r>
        </a:p>
      </dgm:t>
    </dgm:pt>
    <dgm:pt modelId="{160C2E7D-CAA3-41B4-B4C8-4DFBD98ECBF3}" type="parTrans" cxnId="{74D9D891-8C31-4485-8288-B5F11B83B810}">
      <dgm:prSet/>
      <dgm:spPr/>
      <dgm:t>
        <a:bodyPr/>
        <a:lstStyle/>
        <a:p>
          <a:endParaRPr lang="tr-TR"/>
        </a:p>
      </dgm:t>
    </dgm:pt>
    <dgm:pt modelId="{DD8BBF63-18CC-4DB7-A18A-60A30F5648A7}" type="sibTrans" cxnId="{74D9D891-8C31-4485-8288-B5F11B83B810}">
      <dgm:prSet/>
      <dgm:spPr/>
      <dgm:t>
        <a:bodyPr/>
        <a:lstStyle/>
        <a:p>
          <a:endParaRPr lang="tr-TR"/>
        </a:p>
      </dgm:t>
    </dgm:pt>
    <dgm:pt modelId="{7C9C59A0-B2B0-45B3-A909-8E7FD2560991}">
      <dgm:prSet phldrT="[Metin]"/>
      <dgm:spPr/>
      <dgm:t>
        <a:bodyPr/>
        <a:lstStyle/>
        <a:p>
          <a:endParaRPr lang="tr-TR" dirty="0"/>
        </a:p>
      </dgm:t>
    </dgm:pt>
    <dgm:pt modelId="{34317449-496B-4C6D-9F7A-3AA6DD8A097D}" type="parTrans" cxnId="{AB6DB58F-8606-4521-BB5F-9C1065A6C291}">
      <dgm:prSet/>
      <dgm:spPr/>
      <dgm:t>
        <a:bodyPr/>
        <a:lstStyle/>
        <a:p>
          <a:endParaRPr lang="tr-TR"/>
        </a:p>
      </dgm:t>
    </dgm:pt>
    <dgm:pt modelId="{CB486B7D-5B77-4E86-9844-C85A8F343F39}" type="sibTrans" cxnId="{AB6DB58F-8606-4521-BB5F-9C1065A6C291}">
      <dgm:prSet/>
      <dgm:spPr/>
      <dgm:t>
        <a:bodyPr/>
        <a:lstStyle/>
        <a:p>
          <a:endParaRPr lang="tr-TR"/>
        </a:p>
      </dgm:t>
    </dgm:pt>
    <dgm:pt modelId="{7B4DA2FD-6653-4CA3-AEBC-038AEBEC4F3E}" type="pres">
      <dgm:prSet presAssocID="{41AF5A15-04BB-4D0B-B305-A1C9AA1A1D65}" presName="Name0" presStyleCnt="0">
        <dgm:presLayoutVars>
          <dgm:dir/>
          <dgm:animLvl val="lvl"/>
          <dgm:resizeHandles/>
        </dgm:presLayoutVars>
      </dgm:prSet>
      <dgm:spPr/>
    </dgm:pt>
    <dgm:pt modelId="{94C737C0-05B4-493C-8B16-94771174DD64}" type="pres">
      <dgm:prSet presAssocID="{55DCBF7A-5BC2-47E7-AF15-D454A996F93D}" presName="linNode" presStyleCnt="0"/>
      <dgm:spPr/>
    </dgm:pt>
    <dgm:pt modelId="{97F31AFA-7CD9-44B9-ADDE-8C58845096DB}" type="pres">
      <dgm:prSet presAssocID="{55DCBF7A-5BC2-47E7-AF15-D454A996F93D}" presName="parentShp" presStyleLbl="node1" presStyleIdx="0" presStyleCnt="1">
        <dgm:presLayoutVars>
          <dgm:bulletEnabled val="1"/>
        </dgm:presLayoutVars>
      </dgm:prSet>
      <dgm:spPr/>
    </dgm:pt>
    <dgm:pt modelId="{87873229-3961-4D91-81A2-1614CF82FD79}" type="pres">
      <dgm:prSet presAssocID="{55DCBF7A-5BC2-47E7-AF15-D454A996F93D}" presName="childShp" presStyleLbl="bgAccFollowNode1" presStyleIdx="0" presStyleCnt="1">
        <dgm:presLayoutVars>
          <dgm:bulletEnabled val="1"/>
        </dgm:presLayoutVars>
      </dgm:prSet>
      <dgm:spPr/>
    </dgm:pt>
  </dgm:ptLst>
  <dgm:cxnLst>
    <dgm:cxn modelId="{44412E82-B16C-4BFB-8F17-0B1DD967ED59}" type="presOf" srcId="{7C9C59A0-B2B0-45B3-A909-8E7FD2560991}" destId="{87873229-3961-4D91-81A2-1614CF82FD79}" srcOrd="0" destOrd="0" presId="urn:microsoft.com/office/officeart/2005/8/layout/vList6"/>
    <dgm:cxn modelId="{AB6DB58F-8606-4521-BB5F-9C1065A6C291}" srcId="{55DCBF7A-5BC2-47E7-AF15-D454A996F93D}" destId="{7C9C59A0-B2B0-45B3-A909-8E7FD2560991}" srcOrd="0" destOrd="0" parTransId="{34317449-496B-4C6D-9F7A-3AA6DD8A097D}" sibTransId="{CB486B7D-5B77-4E86-9844-C85A8F343F39}"/>
    <dgm:cxn modelId="{74D9D891-8C31-4485-8288-B5F11B83B810}" srcId="{41AF5A15-04BB-4D0B-B305-A1C9AA1A1D65}" destId="{55DCBF7A-5BC2-47E7-AF15-D454A996F93D}" srcOrd="0" destOrd="0" parTransId="{160C2E7D-CAA3-41B4-B4C8-4DFBD98ECBF3}" sibTransId="{DD8BBF63-18CC-4DB7-A18A-60A30F5648A7}"/>
    <dgm:cxn modelId="{703F73A8-5523-481D-945E-7DCFA3BEFA8C}" type="presOf" srcId="{41AF5A15-04BB-4D0B-B305-A1C9AA1A1D65}" destId="{7B4DA2FD-6653-4CA3-AEBC-038AEBEC4F3E}" srcOrd="0" destOrd="0" presId="urn:microsoft.com/office/officeart/2005/8/layout/vList6"/>
    <dgm:cxn modelId="{6FA85BFE-07C0-4E28-AADE-0B35DAD5583A}" type="presOf" srcId="{55DCBF7A-5BC2-47E7-AF15-D454A996F93D}" destId="{97F31AFA-7CD9-44B9-ADDE-8C58845096DB}" srcOrd="0" destOrd="0" presId="urn:microsoft.com/office/officeart/2005/8/layout/vList6"/>
    <dgm:cxn modelId="{5FBC7002-AA88-481E-8ADE-318128831BC6}" type="presParOf" srcId="{7B4DA2FD-6653-4CA3-AEBC-038AEBEC4F3E}" destId="{94C737C0-05B4-493C-8B16-94771174DD64}" srcOrd="0" destOrd="0" presId="urn:microsoft.com/office/officeart/2005/8/layout/vList6"/>
    <dgm:cxn modelId="{7A190210-2171-4474-8D1D-D296BA10F0BB}" type="presParOf" srcId="{94C737C0-05B4-493C-8B16-94771174DD64}" destId="{97F31AFA-7CD9-44B9-ADDE-8C58845096DB}" srcOrd="0" destOrd="0" presId="urn:microsoft.com/office/officeart/2005/8/layout/vList6"/>
    <dgm:cxn modelId="{A580B97C-7AE8-4562-BC37-D0189169D18A}" type="presParOf" srcId="{94C737C0-05B4-493C-8B16-94771174DD64}" destId="{87873229-3961-4D91-81A2-1614CF82FD7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C3DDE-9697-4584-8715-3282BA2ED83D}" type="doc">
      <dgm:prSet loTypeId="urn:microsoft.com/office/officeart/2005/8/layout/vList6" loCatId="process" qsTypeId="urn:microsoft.com/office/officeart/2005/8/quickstyle/simple3" qsCatId="simple" csTypeId="urn:microsoft.com/office/officeart/2005/8/colors/accent6_4" csCatId="accent6" phldr="1"/>
      <dgm:spPr/>
      <dgm:t>
        <a:bodyPr/>
        <a:lstStyle/>
        <a:p>
          <a:endParaRPr lang="tr-TR"/>
        </a:p>
      </dgm:t>
    </dgm:pt>
    <dgm:pt modelId="{3DB941AF-18F2-4DF7-BCAF-562043B51906}">
      <dgm:prSet phldrT="[Metin]"/>
      <dgm:spPr/>
      <dgm:t>
        <a:bodyPr/>
        <a:lstStyle/>
        <a:p>
          <a:endParaRPr lang="tr-TR" dirty="0"/>
        </a:p>
      </dgm:t>
    </dgm:pt>
    <dgm:pt modelId="{80465C09-7BCE-4FA2-BC31-DA244CB148C1}" type="parTrans" cxnId="{A8FAF9D6-57AC-4DF3-B358-7D3BEBAD06CD}">
      <dgm:prSet/>
      <dgm:spPr/>
      <dgm:t>
        <a:bodyPr/>
        <a:lstStyle/>
        <a:p>
          <a:endParaRPr lang="tr-TR"/>
        </a:p>
      </dgm:t>
    </dgm:pt>
    <dgm:pt modelId="{F1509CD2-3E46-423A-B7EB-28F1C6FD9B0E}" type="sibTrans" cxnId="{A8FAF9D6-57AC-4DF3-B358-7D3BEBAD06CD}">
      <dgm:prSet/>
      <dgm:spPr/>
      <dgm:t>
        <a:bodyPr/>
        <a:lstStyle/>
        <a:p>
          <a:endParaRPr lang="tr-TR"/>
        </a:p>
      </dgm:t>
    </dgm:pt>
    <dgm:pt modelId="{E5689DAF-C4A2-4FE3-A15B-B736110B5AD3}">
      <dgm:prSet phldrT="[Metin]"/>
      <dgm:spPr/>
      <dgm:t>
        <a:bodyPr/>
        <a:lstStyle/>
        <a:p>
          <a:r>
            <a:rPr lang="tr-TR" dirty="0"/>
            <a:t>Ne kadar bir süre için verilebilir ? </a:t>
          </a:r>
        </a:p>
      </dgm:t>
    </dgm:pt>
    <dgm:pt modelId="{8BDF0661-AD7E-44E4-917B-0713B971BE68}" type="sibTrans" cxnId="{4078E45F-D7F1-47D5-A973-3C58AE382E9C}">
      <dgm:prSet/>
      <dgm:spPr/>
      <dgm:t>
        <a:bodyPr/>
        <a:lstStyle/>
        <a:p>
          <a:endParaRPr lang="tr-TR"/>
        </a:p>
      </dgm:t>
    </dgm:pt>
    <dgm:pt modelId="{314A877C-7998-419F-941D-3FF10413743A}" type="parTrans" cxnId="{4078E45F-D7F1-47D5-A973-3C58AE382E9C}">
      <dgm:prSet/>
      <dgm:spPr/>
      <dgm:t>
        <a:bodyPr/>
        <a:lstStyle/>
        <a:p>
          <a:endParaRPr lang="tr-TR"/>
        </a:p>
      </dgm:t>
    </dgm:pt>
    <dgm:pt modelId="{ECE96009-0735-4E8C-8E50-244656BBD952}" type="pres">
      <dgm:prSet presAssocID="{731C3DDE-9697-4584-8715-3282BA2ED83D}" presName="Name0" presStyleCnt="0">
        <dgm:presLayoutVars>
          <dgm:dir/>
          <dgm:animLvl val="lvl"/>
          <dgm:resizeHandles/>
        </dgm:presLayoutVars>
      </dgm:prSet>
      <dgm:spPr/>
    </dgm:pt>
    <dgm:pt modelId="{92645930-C876-44F4-B2A9-153F535EFC1F}" type="pres">
      <dgm:prSet presAssocID="{E5689DAF-C4A2-4FE3-A15B-B736110B5AD3}" presName="linNode" presStyleCnt="0"/>
      <dgm:spPr/>
    </dgm:pt>
    <dgm:pt modelId="{B167393A-1C0A-4E59-A623-0B96242BC012}" type="pres">
      <dgm:prSet presAssocID="{E5689DAF-C4A2-4FE3-A15B-B736110B5AD3}" presName="parentShp" presStyleLbl="node1" presStyleIdx="0" presStyleCnt="1" custLinFactNeighborX="-1254" custLinFactNeighborY="1363">
        <dgm:presLayoutVars>
          <dgm:bulletEnabled val="1"/>
        </dgm:presLayoutVars>
      </dgm:prSet>
      <dgm:spPr/>
    </dgm:pt>
    <dgm:pt modelId="{41A6FB5C-2EFE-4E7B-82AE-4C34C1C68EB0}" type="pres">
      <dgm:prSet presAssocID="{E5689DAF-C4A2-4FE3-A15B-B736110B5AD3}" presName="childShp" presStyleLbl="bgAccFollowNode1" presStyleIdx="0" presStyleCnt="1" custLinFactY="-100000" custLinFactNeighborX="0" custLinFactNeighborY="-123594">
        <dgm:presLayoutVars>
          <dgm:bulletEnabled val="1"/>
        </dgm:presLayoutVars>
      </dgm:prSet>
      <dgm:spPr/>
    </dgm:pt>
  </dgm:ptLst>
  <dgm:cxnLst>
    <dgm:cxn modelId="{4078E45F-D7F1-47D5-A973-3C58AE382E9C}" srcId="{731C3DDE-9697-4584-8715-3282BA2ED83D}" destId="{E5689DAF-C4A2-4FE3-A15B-B736110B5AD3}" srcOrd="0" destOrd="0" parTransId="{314A877C-7998-419F-941D-3FF10413743A}" sibTransId="{8BDF0661-AD7E-44E4-917B-0713B971BE68}"/>
    <dgm:cxn modelId="{D1EF82C5-592C-4F45-B14B-5A5319247C3D}" type="presOf" srcId="{E5689DAF-C4A2-4FE3-A15B-B736110B5AD3}" destId="{B167393A-1C0A-4E59-A623-0B96242BC012}" srcOrd="0" destOrd="0" presId="urn:microsoft.com/office/officeart/2005/8/layout/vList6"/>
    <dgm:cxn modelId="{1541A9CF-4C40-4D85-AEA9-77454F1CFC6A}" type="presOf" srcId="{731C3DDE-9697-4584-8715-3282BA2ED83D}" destId="{ECE96009-0735-4E8C-8E50-244656BBD952}" srcOrd="0" destOrd="0" presId="urn:microsoft.com/office/officeart/2005/8/layout/vList6"/>
    <dgm:cxn modelId="{A8FAF9D6-57AC-4DF3-B358-7D3BEBAD06CD}" srcId="{E5689DAF-C4A2-4FE3-A15B-B736110B5AD3}" destId="{3DB941AF-18F2-4DF7-BCAF-562043B51906}" srcOrd="0" destOrd="0" parTransId="{80465C09-7BCE-4FA2-BC31-DA244CB148C1}" sibTransId="{F1509CD2-3E46-423A-B7EB-28F1C6FD9B0E}"/>
    <dgm:cxn modelId="{DBDF8DDC-1B02-4756-AACF-F2D39DA8AC43}" type="presOf" srcId="{3DB941AF-18F2-4DF7-BCAF-562043B51906}" destId="{41A6FB5C-2EFE-4E7B-82AE-4C34C1C68EB0}" srcOrd="0" destOrd="0" presId="urn:microsoft.com/office/officeart/2005/8/layout/vList6"/>
    <dgm:cxn modelId="{9F71AEF0-EA96-4C48-9695-7C44BD3D9948}" type="presParOf" srcId="{ECE96009-0735-4E8C-8E50-244656BBD952}" destId="{92645930-C876-44F4-B2A9-153F535EFC1F}" srcOrd="0" destOrd="0" presId="urn:microsoft.com/office/officeart/2005/8/layout/vList6"/>
    <dgm:cxn modelId="{0B0AA2F7-4CC6-4967-9EAB-292EE428921A}" type="presParOf" srcId="{92645930-C876-44F4-B2A9-153F535EFC1F}" destId="{B167393A-1C0A-4E59-A623-0B96242BC012}" srcOrd="0" destOrd="0" presId="urn:microsoft.com/office/officeart/2005/8/layout/vList6"/>
    <dgm:cxn modelId="{5B0AB245-65EC-4CE2-97B2-8D86806849E1}" type="presParOf" srcId="{92645930-C876-44F4-B2A9-153F535EFC1F}" destId="{41A6FB5C-2EFE-4E7B-82AE-4C34C1C68EB0}"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F7A7A2B-7492-4E11-8B49-97CAE37CA663}" type="doc">
      <dgm:prSet loTypeId="urn:microsoft.com/office/officeart/2005/8/layout/vList5" loCatId="list" qsTypeId="urn:microsoft.com/office/officeart/2005/8/quickstyle/simple2" qsCatId="simple" csTypeId="urn:microsoft.com/office/officeart/2005/8/colors/accent5_5" csCatId="accent5" phldr="1"/>
      <dgm:spPr/>
      <dgm:t>
        <a:bodyPr/>
        <a:lstStyle/>
        <a:p>
          <a:endParaRPr lang="tr-TR"/>
        </a:p>
      </dgm:t>
    </dgm:pt>
    <dgm:pt modelId="{7A422FA9-24DB-481A-9B41-94B24C45922B}">
      <dgm:prSet phldrT="[Metin]"/>
      <dgm:spPr/>
      <dgm:t>
        <a:bodyPr/>
        <a:lstStyle/>
        <a:p>
          <a:pPr algn="l"/>
          <a:r>
            <a:rPr lang="tr-TR" dirty="0"/>
            <a:t>BARINMA</a:t>
          </a:r>
        </a:p>
      </dgm:t>
    </dgm:pt>
    <dgm:pt modelId="{8CACF745-E3F2-4F58-A69F-94A408974370}" type="parTrans" cxnId="{384610CD-5EDF-4A6E-96BA-C5F83823C439}">
      <dgm:prSet/>
      <dgm:spPr/>
      <dgm:t>
        <a:bodyPr/>
        <a:lstStyle/>
        <a:p>
          <a:endParaRPr lang="tr-TR"/>
        </a:p>
      </dgm:t>
    </dgm:pt>
    <dgm:pt modelId="{C78140E6-888A-4A2E-B9B2-176BB0C22571}" type="sibTrans" cxnId="{384610CD-5EDF-4A6E-96BA-C5F83823C439}">
      <dgm:prSet/>
      <dgm:spPr/>
      <dgm:t>
        <a:bodyPr/>
        <a:lstStyle/>
        <a:p>
          <a:endParaRPr lang="tr-TR"/>
        </a:p>
      </dgm:t>
    </dgm:pt>
    <dgm:pt modelId="{E71A7D60-AF26-4E8E-916C-D7A27B4E437C}">
      <dgm:prSet phldrT="[Metin]"/>
      <dgm:spPr/>
      <dgm:t>
        <a:bodyPr/>
        <a:lstStyle/>
        <a:p>
          <a:endParaRPr lang="tr-TR" dirty="0"/>
        </a:p>
      </dgm:t>
    </dgm:pt>
    <dgm:pt modelId="{9ED9FF6A-6DCB-4EF1-A6B1-4FBB726836CD}" type="parTrans" cxnId="{8FBDB962-1CE3-49E3-AA85-F03858939563}">
      <dgm:prSet/>
      <dgm:spPr/>
      <dgm:t>
        <a:bodyPr/>
        <a:lstStyle/>
        <a:p>
          <a:endParaRPr lang="tr-TR"/>
        </a:p>
      </dgm:t>
    </dgm:pt>
    <dgm:pt modelId="{0F5D3DD3-7662-475E-B658-F2C1D4B40751}" type="sibTrans" cxnId="{8FBDB962-1CE3-49E3-AA85-F03858939563}">
      <dgm:prSet/>
      <dgm:spPr/>
      <dgm:t>
        <a:bodyPr/>
        <a:lstStyle/>
        <a:p>
          <a:endParaRPr lang="tr-TR"/>
        </a:p>
      </dgm:t>
    </dgm:pt>
    <dgm:pt modelId="{075A18D3-C9C3-490C-A392-B204D6966D5D}">
      <dgm:prSet phldrT="[Metin]"/>
      <dgm:spPr/>
      <dgm:t>
        <a:bodyPr/>
        <a:lstStyle/>
        <a:p>
          <a:pPr algn="l"/>
          <a:r>
            <a:rPr lang="tr-TR" dirty="0"/>
            <a:t>PSİKOSOSYAL DESTEK</a:t>
          </a:r>
        </a:p>
      </dgm:t>
    </dgm:pt>
    <dgm:pt modelId="{6F13C076-AC41-4843-A2E1-2715074795D9}" type="parTrans" cxnId="{1F41634B-6496-403D-9A4C-CD6BB1D033C1}">
      <dgm:prSet/>
      <dgm:spPr/>
      <dgm:t>
        <a:bodyPr/>
        <a:lstStyle/>
        <a:p>
          <a:endParaRPr lang="tr-TR"/>
        </a:p>
      </dgm:t>
    </dgm:pt>
    <dgm:pt modelId="{D8539735-81CB-4A64-A50D-2073BE2747C3}" type="sibTrans" cxnId="{1F41634B-6496-403D-9A4C-CD6BB1D033C1}">
      <dgm:prSet/>
      <dgm:spPr/>
      <dgm:t>
        <a:bodyPr/>
        <a:lstStyle/>
        <a:p>
          <a:endParaRPr lang="tr-TR"/>
        </a:p>
      </dgm:t>
    </dgm:pt>
    <dgm:pt modelId="{681A4FE7-BAAE-42AC-B2B8-53E0563C4E60}">
      <dgm:prSet phldrT="[Metin]"/>
      <dgm:spPr/>
      <dgm:t>
        <a:bodyPr/>
        <a:lstStyle/>
        <a:p>
          <a:endParaRPr lang="tr-TR" dirty="0"/>
        </a:p>
      </dgm:t>
    </dgm:pt>
    <dgm:pt modelId="{F477AFA4-888C-42AD-9FD9-16793535DE9C}" type="parTrans" cxnId="{1D7D7BCE-C9C6-4F9D-AEE8-E87AF1B67734}">
      <dgm:prSet/>
      <dgm:spPr/>
      <dgm:t>
        <a:bodyPr/>
        <a:lstStyle/>
        <a:p>
          <a:endParaRPr lang="tr-TR"/>
        </a:p>
      </dgm:t>
    </dgm:pt>
    <dgm:pt modelId="{F6EBAC9F-499A-40B0-BDCE-00C6C00D0897}" type="sibTrans" cxnId="{1D7D7BCE-C9C6-4F9D-AEE8-E87AF1B67734}">
      <dgm:prSet/>
      <dgm:spPr/>
      <dgm:t>
        <a:bodyPr/>
        <a:lstStyle/>
        <a:p>
          <a:endParaRPr lang="tr-TR"/>
        </a:p>
      </dgm:t>
    </dgm:pt>
    <dgm:pt modelId="{28A82EC2-9DDD-462A-9879-3E031B47C48F}">
      <dgm:prSet phldrT="[Metin]"/>
      <dgm:spPr/>
      <dgm:t>
        <a:bodyPr/>
        <a:lstStyle/>
        <a:p>
          <a:pPr algn="l"/>
          <a:r>
            <a:rPr lang="tr-TR" dirty="0"/>
            <a:t>HARÇLIK</a:t>
          </a:r>
        </a:p>
      </dgm:t>
    </dgm:pt>
    <dgm:pt modelId="{81D36ABA-BDA8-4C54-8788-E515FFE5D565}" type="parTrans" cxnId="{856E818E-D3EA-4304-A495-5A966F6278EA}">
      <dgm:prSet/>
      <dgm:spPr/>
      <dgm:t>
        <a:bodyPr/>
        <a:lstStyle/>
        <a:p>
          <a:endParaRPr lang="tr-TR"/>
        </a:p>
      </dgm:t>
    </dgm:pt>
    <dgm:pt modelId="{A5E1C38D-FF20-4AB8-9A2A-83FB41FEA894}" type="sibTrans" cxnId="{856E818E-D3EA-4304-A495-5A966F6278EA}">
      <dgm:prSet/>
      <dgm:spPr/>
      <dgm:t>
        <a:bodyPr/>
        <a:lstStyle/>
        <a:p>
          <a:endParaRPr lang="tr-TR"/>
        </a:p>
      </dgm:t>
    </dgm:pt>
    <dgm:pt modelId="{A3A50D68-60DB-4C40-B6FF-7A5D224DFA90}">
      <dgm:prSet phldrT="[Metin]"/>
      <dgm:spPr/>
      <dgm:t>
        <a:bodyPr/>
        <a:lstStyle/>
        <a:p>
          <a:endParaRPr lang="tr-TR" dirty="0"/>
        </a:p>
      </dgm:t>
    </dgm:pt>
    <dgm:pt modelId="{07FD5FEA-D334-4946-9ED3-23C3CADA01A0}" type="parTrans" cxnId="{E3231000-53AC-418B-9FF2-772B5A5A0BDF}">
      <dgm:prSet/>
      <dgm:spPr/>
      <dgm:t>
        <a:bodyPr/>
        <a:lstStyle/>
        <a:p>
          <a:endParaRPr lang="tr-TR"/>
        </a:p>
      </dgm:t>
    </dgm:pt>
    <dgm:pt modelId="{4DD4009E-05AE-4FAA-A993-69C7AA479938}" type="sibTrans" cxnId="{E3231000-53AC-418B-9FF2-772B5A5A0BDF}">
      <dgm:prSet/>
      <dgm:spPr/>
      <dgm:t>
        <a:bodyPr/>
        <a:lstStyle/>
        <a:p>
          <a:endParaRPr lang="tr-TR"/>
        </a:p>
      </dgm:t>
    </dgm:pt>
    <dgm:pt modelId="{FDC6EB77-1F89-47DA-B667-520D16E7E593}">
      <dgm:prSet/>
      <dgm:spPr/>
      <dgm:t>
        <a:bodyPr/>
        <a:lstStyle/>
        <a:p>
          <a:pPr algn="l"/>
          <a:r>
            <a:rPr lang="tr-TR" dirty="0"/>
            <a:t>HUKUKİ DESTEK</a:t>
          </a:r>
        </a:p>
      </dgm:t>
    </dgm:pt>
    <dgm:pt modelId="{CC4014C8-2181-4F41-811F-0911409C7041}" type="parTrans" cxnId="{7FF04C7C-5288-45A9-A34C-B6646B870EA4}">
      <dgm:prSet/>
      <dgm:spPr/>
      <dgm:t>
        <a:bodyPr/>
        <a:lstStyle/>
        <a:p>
          <a:endParaRPr lang="tr-TR"/>
        </a:p>
      </dgm:t>
    </dgm:pt>
    <dgm:pt modelId="{2FE33DE2-E7AB-4D25-A4BF-7CAD2B54E782}" type="sibTrans" cxnId="{7FF04C7C-5288-45A9-A34C-B6646B870EA4}">
      <dgm:prSet/>
      <dgm:spPr/>
      <dgm:t>
        <a:bodyPr/>
        <a:lstStyle/>
        <a:p>
          <a:endParaRPr lang="tr-TR"/>
        </a:p>
      </dgm:t>
    </dgm:pt>
    <dgm:pt modelId="{B896088B-4BC5-47B3-BAF3-936C52FAE783}">
      <dgm:prSet/>
      <dgm:spPr/>
      <dgm:t>
        <a:bodyPr/>
        <a:lstStyle/>
        <a:p>
          <a:pPr algn="l"/>
          <a:r>
            <a:rPr lang="tr-TR" dirty="0"/>
            <a:t>YÖNLENDİRME VE REHBERLİK</a:t>
          </a:r>
        </a:p>
      </dgm:t>
    </dgm:pt>
    <dgm:pt modelId="{81C2B826-B80B-4105-9BDE-27F655003EAD}" type="parTrans" cxnId="{589074BB-FA03-4D4C-ADA3-3C6EF06961DF}">
      <dgm:prSet/>
      <dgm:spPr/>
      <dgm:t>
        <a:bodyPr/>
        <a:lstStyle/>
        <a:p>
          <a:endParaRPr lang="tr-TR"/>
        </a:p>
      </dgm:t>
    </dgm:pt>
    <dgm:pt modelId="{3902A54C-9BD4-40F8-8BB4-BAAD6CF3155F}" type="sibTrans" cxnId="{589074BB-FA03-4D4C-ADA3-3C6EF06961DF}">
      <dgm:prSet/>
      <dgm:spPr/>
      <dgm:t>
        <a:bodyPr/>
        <a:lstStyle/>
        <a:p>
          <a:endParaRPr lang="tr-TR"/>
        </a:p>
      </dgm:t>
    </dgm:pt>
    <dgm:pt modelId="{64BAE0BE-3B57-421F-8BD1-85B74C0B2619}">
      <dgm:prSet/>
      <dgm:spPr/>
      <dgm:t>
        <a:bodyPr/>
        <a:lstStyle/>
        <a:p>
          <a:pPr algn="l"/>
          <a:r>
            <a:rPr lang="tr-TR" dirty="0"/>
            <a:t>ÜCRETSİZ KREŞ DESTEĞİ</a:t>
          </a:r>
        </a:p>
      </dgm:t>
    </dgm:pt>
    <dgm:pt modelId="{60C2C4E6-17C9-4F25-BA71-CC27C1DFE0D1}" type="parTrans" cxnId="{34E8E460-F660-4531-924E-D322C03DE893}">
      <dgm:prSet/>
      <dgm:spPr/>
      <dgm:t>
        <a:bodyPr/>
        <a:lstStyle/>
        <a:p>
          <a:endParaRPr lang="tr-TR"/>
        </a:p>
      </dgm:t>
    </dgm:pt>
    <dgm:pt modelId="{A5199A66-320D-4F44-B98C-0D057D182166}" type="sibTrans" cxnId="{34E8E460-F660-4531-924E-D322C03DE893}">
      <dgm:prSet/>
      <dgm:spPr/>
      <dgm:t>
        <a:bodyPr/>
        <a:lstStyle/>
        <a:p>
          <a:endParaRPr lang="tr-TR"/>
        </a:p>
      </dgm:t>
    </dgm:pt>
    <dgm:pt modelId="{D28F5242-D816-4EF1-B18E-2B453B0755BE}">
      <dgm:prSet/>
      <dgm:spPr/>
      <dgm:t>
        <a:bodyPr/>
        <a:lstStyle/>
        <a:p>
          <a:pPr algn="l"/>
          <a:r>
            <a:rPr lang="tr-TR" dirty="0"/>
            <a:t>İSTİHDAM DESTEĞİ</a:t>
          </a:r>
        </a:p>
      </dgm:t>
    </dgm:pt>
    <dgm:pt modelId="{8A59436B-5ECE-4D44-9058-B1966C477F9F}" type="parTrans" cxnId="{91E4C791-51DC-4DD8-92EE-1241BB35B4E2}">
      <dgm:prSet/>
      <dgm:spPr/>
      <dgm:t>
        <a:bodyPr/>
        <a:lstStyle/>
        <a:p>
          <a:endParaRPr lang="tr-TR"/>
        </a:p>
      </dgm:t>
    </dgm:pt>
    <dgm:pt modelId="{E8514236-6566-4443-AA65-AC9740C871ED}" type="sibTrans" cxnId="{91E4C791-51DC-4DD8-92EE-1241BB35B4E2}">
      <dgm:prSet/>
      <dgm:spPr/>
      <dgm:t>
        <a:bodyPr/>
        <a:lstStyle/>
        <a:p>
          <a:endParaRPr lang="tr-TR"/>
        </a:p>
      </dgm:t>
    </dgm:pt>
    <dgm:pt modelId="{C89B317C-5D98-4EE0-B479-D729E05CD9F0}" type="pres">
      <dgm:prSet presAssocID="{1F7A7A2B-7492-4E11-8B49-97CAE37CA663}" presName="Name0" presStyleCnt="0">
        <dgm:presLayoutVars>
          <dgm:dir/>
          <dgm:animLvl val="lvl"/>
          <dgm:resizeHandles val="exact"/>
        </dgm:presLayoutVars>
      </dgm:prSet>
      <dgm:spPr/>
    </dgm:pt>
    <dgm:pt modelId="{8D9D2E5E-B1D7-4F95-B87E-E06800AF0EC1}" type="pres">
      <dgm:prSet presAssocID="{7A422FA9-24DB-481A-9B41-94B24C45922B}" presName="linNode" presStyleCnt="0"/>
      <dgm:spPr/>
    </dgm:pt>
    <dgm:pt modelId="{A242E30B-944A-43CE-B3C8-3C96C78665C8}" type="pres">
      <dgm:prSet presAssocID="{7A422FA9-24DB-481A-9B41-94B24C45922B}" presName="parentText" presStyleLbl="node1" presStyleIdx="0" presStyleCnt="7">
        <dgm:presLayoutVars>
          <dgm:chMax val="1"/>
          <dgm:bulletEnabled val="1"/>
        </dgm:presLayoutVars>
      </dgm:prSet>
      <dgm:spPr/>
    </dgm:pt>
    <dgm:pt modelId="{9A46B7C4-7458-4C23-9AD0-F2569454CD47}" type="pres">
      <dgm:prSet presAssocID="{7A422FA9-24DB-481A-9B41-94B24C45922B}" presName="descendantText" presStyleLbl="alignAccFollowNode1" presStyleIdx="0" presStyleCnt="3" custLinFactNeighborX="0" custLinFactNeighborY="556">
        <dgm:presLayoutVars>
          <dgm:bulletEnabled val="1"/>
        </dgm:presLayoutVars>
      </dgm:prSet>
      <dgm:spPr/>
    </dgm:pt>
    <dgm:pt modelId="{A2914A9A-FF2D-4035-9085-EC217C6DE3F6}" type="pres">
      <dgm:prSet presAssocID="{C78140E6-888A-4A2E-B9B2-176BB0C22571}" presName="sp" presStyleCnt="0"/>
      <dgm:spPr/>
    </dgm:pt>
    <dgm:pt modelId="{6338AEE1-734B-4400-A52E-6618F0EE4796}" type="pres">
      <dgm:prSet presAssocID="{075A18D3-C9C3-490C-A392-B204D6966D5D}" presName="linNode" presStyleCnt="0"/>
      <dgm:spPr/>
    </dgm:pt>
    <dgm:pt modelId="{49A64B8E-CA7C-4D40-96D9-AD2690EC96D3}" type="pres">
      <dgm:prSet presAssocID="{075A18D3-C9C3-490C-A392-B204D6966D5D}" presName="parentText" presStyleLbl="node1" presStyleIdx="1" presStyleCnt="7">
        <dgm:presLayoutVars>
          <dgm:chMax val="1"/>
          <dgm:bulletEnabled val="1"/>
        </dgm:presLayoutVars>
      </dgm:prSet>
      <dgm:spPr/>
    </dgm:pt>
    <dgm:pt modelId="{48044599-3FA7-4558-8C72-F13CB2FAE848}" type="pres">
      <dgm:prSet presAssocID="{075A18D3-C9C3-490C-A392-B204D6966D5D}" presName="descendantText" presStyleLbl="alignAccFollowNode1" presStyleIdx="1" presStyleCnt="3" custLinFactNeighborY="0">
        <dgm:presLayoutVars>
          <dgm:bulletEnabled val="1"/>
        </dgm:presLayoutVars>
      </dgm:prSet>
      <dgm:spPr/>
    </dgm:pt>
    <dgm:pt modelId="{A49C4087-A284-4A00-B3E4-6D6414702CD0}" type="pres">
      <dgm:prSet presAssocID="{D8539735-81CB-4A64-A50D-2073BE2747C3}" presName="sp" presStyleCnt="0"/>
      <dgm:spPr/>
    </dgm:pt>
    <dgm:pt modelId="{C77E3B47-58FA-4C84-BE71-D3C9A3E8A4CE}" type="pres">
      <dgm:prSet presAssocID="{28A82EC2-9DDD-462A-9879-3E031B47C48F}" presName="linNode" presStyleCnt="0"/>
      <dgm:spPr/>
    </dgm:pt>
    <dgm:pt modelId="{B4641475-92D7-455D-B5F3-18304C398266}" type="pres">
      <dgm:prSet presAssocID="{28A82EC2-9DDD-462A-9879-3E031B47C48F}" presName="parentText" presStyleLbl="node1" presStyleIdx="2" presStyleCnt="7">
        <dgm:presLayoutVars>
          <dgm:chMax val="1"/>
          <dgm:bulletEnabled val="1"/>
        </dgm:presLayoutVars>
      </dgm:prSet>
      <dgm:spPr/>
    </dgm:pt>
    <dgm:pt modelId="{85347D31-F2B8-4E54-AA29-59B7063F6DD3}" type="pres">
      <dgm:prSet presAssocID="{28A82EC2-9DDD-462A-9879-3E031B47C48F}" presName="descendantText" presStyleLbl="alignAccFollowNode1" presStyleIdx="2" presStyleCnt="3" custLinFactY="24397" custLinFactNeighborY="100000">
        <dgm:presLayoutVars>
          <dgm:bulletEnabled val="1"/>
        </dgm:presLayoutVars>
      </dgm:prSet>
      <dgm:spPr/>
    </dgm:pt>
    <dgm:pt modelId="{DD365DFF-7D7A-4ED4-812A-85E70088DB15}" type="pres">
      <dgm:prSet presAssocID="{A5E1C38D-FF20-4AB8-9A2A-83FB41FEA894}" presName="sp" presStyleCnt="0"/>
      <dgm:spPr/>
    </dgm:pt>
    <dgm:pt modelId="{1BB9A77F-360C-43A2-BCFE-993986AA24BA}" type="pres">
      <dgm:prSet presAssocID="{FDC6EB77-1F89-47DA-B667-520D16E7E593}" presName="linNode" presStyleCnt="0"/>
      <dgm:spPr/>
    </dgm:pt>
    <dgm:pt modelId="{9F816CE3-E6BB-4BBB-BBA8-04CEB55B9B36}" type="pres">
      <dgm:prSet presAssocID="{FDC6EB77-1F89-47DA-B667-520D16E7E593}" presName="parentText" presStyleLbl="node1" presStyleIdx="3" presStyleCnt="7">
        <dgm:presLayoutVars>
          <dgm:chMax val="1"/>
          <dgm:bulletEnabled val="1"/>
        </dgm:presLayoutVars>
      </dgm:prSet>
      <dgm:spPr/>
    </dgm:pt>
    <dgm:pt modelId="{5001B8ED-97FC-4FD4-9AA5-71D6A65419BB}" type="pres">
      <dgm:prSet presAssocID="{2FE33DE2-E7AB-4D25-A4BF-7CAD2B54E782}" presName="sp" presStyleCnt="0"/>
      <dgm:spPr/>
    </dgm:pt>
    <dgm:pt modelId="{2ED5EA5C-E49A-480D-B1A4-00703B5DEEC8}" type="pres">
      <dgm:prSet presAssocID="{B896088B-4BC5-47B3-BAF3-936C52FAE783}" presName="linNode" presStyleCnt="0"/>
      <dgm:spPr/>
    </dgm:pt>
    <dgm:pt modelId="{635F1AC1-A293-4676-9D9D-BD6A1599678C}" type="pres">
      <dgm:prSet presAssocID="{B896088B-4BC5-47B3-BAF3-936C52FAE783}" presName="parentText" presStyleLbl="node1" presStyleIdx="4" presStyleCnt="7">
        <dgm:presLayoutVars>
          <dgm:chMax val="1"/>
          <dgm:bulletEnabled val="1"/>
        </dgm:presLayoutVars>
      </dgm:prSet>
      <dgm:spPr/>
    </dgm:pt>
    <dgm:pt modelId="{521F1FC3-7151-4112-A50D-486856A4D083}" type="pres">
      <dgm:prSet presAssocID="{3902A54C-9BD4-40F8-8BB4-BAAD6CF3155F}" presName="sp" presStyleCnt="0"/>
      <dgm:spPr/>
    </dgm:pt>
    <dgm:pt modelId="{9F8B6BF8-2002-4253-804A-9AF4486BEBEA}" type="pres">
      <dgm:prSet presAssocID="{64BAE0BE-3B57-421F-8BD1-85B74C0B2619}" presName="linNode" presStyleCnt="0"/>
      <dgm:spPr/>
    </dgm:pt>
    <dgm:pt modelId="{F150BF1A-0483-4AB6-A778-8710423128AF}" type="pres">
      <dgm:prSet presAssocID="{64BAE0BE-3B57-421F-8BD1-85B74C0B2619}" presName="parentText" presStyleLbl="node1" presStyleIdx="5" presStyleCnt="7">
        <dgm:presLayoutVars>
          <dgm:chMax val="1"/>
          <dgm:bulletEnabled val="1"/>
        </dgm:presLayoutVars>
      </dgm:prSet>
      <dgm:spPr/>
    </dgm:pt>
    <dgm:pt modelId="{AC83DB10-EC7F-4B93-92E9-A484DC4CE407}" type="pres">
      <dgm:prSet presAssocID="{A5199A66-320D-4F44-B98C-0D057D182166}" presName="sp" presStyleCnt="0"/>
      <dgm:spPr/>
    </dgm:pt>
    <dgm:pt modelId="{3F8D272C-D993-403E-805B-F55F07B426B8}" type="pres">
      <dgm:prSet presAssocID="{D28F5242-D816-4EF1-B18E-2B453B0755BE}" presName="linNode" presStyleCnt="0"/>
      <dgm:spPr/>
    </dgm:pt>
    <dgm:pt modelId="{A062DC8D-31D7-4BC5-B4A4-588B5F4F84B2}" type="pres">
      <dgm:prSet presAssocID="{D28F5242-D816-4EF1-B18E-2B453B0755BE}" presName="parentText" presStyleLbl="node1" presStyleIdx="6" presStyleCnt="7">
        <dgm:presLayoutVars>
          <dgm:chMax val="1"/>
          <dgm:bulletEnabled val="1"/>
        </dgm:presLayoutVars>
      </dgm:prSet>
      <dgm:spPr/>
    </dgm:pt>
  </dgm:ptLst>
  <dgm:cxnLst>
    <dgm:cxn modelId="{E3231000-53AC-418B-9FF2-772B5A5A0BDF}" srcId="{28A82EC2-9DDD-462A-9879-3E031B47C48F}" destId="{A3A50D68-60DB-4C40-B6FF-7A5D224DFA90}" srcOrd="0" destOrd="0" parTransId="{07FD5FEA-D334-4946-9ED3-23C3CADA01A0}" sibTransId="{4DD4009E-05AE-4FAA-A993-69C7AA479938}"/>
    <dgm:cxn modelId="{2B6B0305-DE56-456F-96DD-6DDBD4664AA3}" type="presOf" srcId="{7A422FA9-24DB-481A-9B41-94B24C45922B}" destId="{A242E30B-944A-43CE-B3C8-3C96C78665C8}" srcOrd="0" destOrd="0" presId="urn:microsoft.com/office/officeart/2005/8/layout/vList5"/>
    <dgm:cxn modelId="{640E2A05-15F4-45A3-9787-BF142A613D18}" type="presOf" srcId="{1F7A7A2B-7492-4E11-8B49-97CAE37CA663}" destId="{C89B317C-5D98-4EE0-B479-D729E05CD9F0}" srcOrd="0" destOrd="0" presId="urn:microsoft.com/office/officeart/2005/8/layout/vList5"/>
    <dgm:cxn modelId="{34E8E460-F660-4531-924E-D322C03DE893}" srcId="{1F7A7A2B-7492-4E11-8B49-97CAE37CA663}" destId="{64BAE0BE-3B57-421F-8BD1-85B74C0B2619}" srcOrd="5" destOrd="0" parTransId="{60C2C4E6-17C9-4F25-BA71-CC27C1DFE0D1}" sibTransId="{A5199A66-320D-4F44-B98C-0D057D182166}"/>
    <dgm:cxn modelId="{8FBDB962-1CE3-49E3-AA85-F03858939563}" srcId="{7A422FA9-24DB-481A-9B41-94B24C45922B}" destId="{E71A7D60-AF26-4E8E-916C-D7A27B4E437C}" srcOrd="0" destOrd="0" parTransId="{9ED9FF6A-6DCB-4EF1-A6B1-4FBB726836CD}" sibTransId="{0F5D3DD3-7662-475E-B658-F2C1D4B40751}"/>
    <dgm:cxn modelId="{1F41634B-6496-403D-9A4C-CD6BB1D033C1}" srcId="{1F7A7A2B-7492-4E11-8B49-97CAE37CA663}" destId="{075A18D3-C9C3-490C-A392-B204D6966D5D}" srcOrd="1" destOrd="0" parTransId="{6F13C076-AC41-4843-A2E1-2715074795D9}" sibTransId="{D8539735-81CB-4A64-A50D-2073BE2747C3}"/>
    <dgm:cxn modelId="{6619E474-6026-4BEA-8830-05AFF7B995DD}" type="presOf" srcId="{075A18D3-C9C3-490C-A392-B204D6966D5D}" destId="{49A64B8E-CA7C-4D40-96D9-AD2690EC96D3}" srcOrd="0" destOrd="0" presId="urn:microsoft.com/office/officeart/2005/8/layout/vList5"/>
    <dgm:cxn modelId="{1ACFC656-B669-4115-98F9-5E1F323FBD85}" type="presOf" srcId="{FDC6EB77-1F89-47DA-B667-520D16E7E593}" destId="{9F816CE3-E6BB-4BBB-BBA8-04CEB55B9B36}" srcOrd="0" destOrd="0" presId="urn:microsoft.com/office/officeart/2005/8/layout/vList5"/>
    <dgm:cxn modelId="{8FBAA05A-7D9F-4469-874C-2876BB74783C}" type="presOf" srcId="{B896088B-4BC5-47B3-BAF3-936C52FAE783}" destId="{635F1AC1-A293-4676-9D9D-BD6A1599678C}" srcOrd="0" destOrd="0" presId="urn:microsoft.com/office/officeart/2005/8/layout/vList5"/>
    <dgm:cxn modelId="{7FF04C7C-5288-45A9-A34C-B6646B870EA4}" srcId="{1F7A7A2B-7492-4E11-8B49-97CAE37CA663}" destId="{FDC6EB77-1F89-47DA-B667-520D16E7E593}" srcOrd="3" destOrd="0" parTransId="{CC4014C8-2181-4F41-811F-0911409C7041}" sibTransId="{2FE33DE2-E7AB-4D25-A4BF-7CAD2B54E782}"/>
    <dgm:cxn modelId="{42F2B67C-4B15-45F7-B3E9-689918D6AC03}" type="presOf" srcId="{E71A7D60-AF26-4E8E-916C-D7A27B4E437C}" destId="{9A46B7C4-7458-4C23-9AD0-F2569454CD47}" srcOrd="0" destOrd="0" presId="urn:microsoft.com/office/officeart/2005/8/layout/vList5"/>
    <dgm:cxn modelId="{856E818E-D3EA-4304-A495-5A966F6278EA}" srcId="{1F7A7A2B-7492-4E11-8B49-97CAE37CA663}" destId="{28A82EC2-9DDD-462A-9879-3E031B47C48F}" srcOrd="2" destOrd="0" parTransId="{81D36ABA-BDA8-4C54-8788-E515FFE5D565}" sibTransId="{A5E1C38D-FF20-4AB8-9A2A-83FB41FEA894}"/>
    <dgm:cxn modelId="{91E4C791-51DC-4DD8-92EE-1241BB35B4E2}" srcId="{1F7A7A2B-7492-4E11-8B49-97CAE37CA663}" destId="{D28F5242-D816-4EF1-B18E-2B453B0755BE}" srcOrd="6" destOrd="0" parTransId="{8A59436B-5ECE-4D44-9058-B1966C477F9F}" sibTransId="{E8514236-6566-4443-AA65-AC9740C871ED}"/>
    <dgm:cxn modelId="{18CC7599-59A7-4908-97CD-8F8EEE78A770}" type="presOf" srcId="{64BAE0BE-3B57-421F-8BD1-85B74C0B2619}" destId="{F150BF1A-0483-4AB6-A778-8710423128AF}" srcOrd="0" destOrd="0" presId="urn:microsoft.com/office/officeart/2005/8/layout/vList5"/>
    <dgm:cxn modelId="{589074BB-FA03-4D4C-ADA3-3C6EF06961DF}" srcId="{1F7A7A2B-7492-4E11-8B49-97CAE37CA663}" destId="{B896088B-4BC5-47B3-BAF3-936C52FAE783}" srcOrd="4" destOrd="0" parTransId="{81C2B826-B80B-4105-9BDE-27F655003EAD}" sibTransId="{3902A54C-9BD4-40F8-8BB4-BAAD6CF3155F}"/>
    <dgm:cxn modelId="{91ED9EBB-A907-49EC-8C80-05B75163A449}" type="presOf" srcId="{A3A50D68-60DB-4C40-B6FF-7A5D224DFA90}" destId="{85347D31-F2B8-4E54-AA29-59B7063F6DD3}" srcOrd="0" destOrd="0" presId="urn:microsoft.com/office/officeart/2005/8/layout/vList5"/>
    <dgm:cxn modelId="{384610CD-5EDF-4A6E-96BA-C5F83823C439}" srcId="{1F7A7A2B-7492-4E11-8B49-97CAE37CA663}" destId="{7A422FA9-24DB-481A-9B41-94B24C45922B}" srcOrd="0" destOrd="0" parTransId="{8CACF745-E3F2-4F58-A69F-94A408974370}" sibTransId="{C78140E6-888A-4A2E-B9B2-176BB0C22571}"/>
    <dgm:cxn modelId="{1D7D7BCE-C9C6-4F9D-AEE8-E87AF1B67734}" srcId="{075A18D3-C9C3-490C-A392-B204D6966D5D}" destId="{681A4FE7-BAAE-42AC-B2B8-53E0563C4E60}" srcOrd="0" destOrd="0" parTransId="{F477AFA4-888C-42AD-9FD9-16793535DE9C}" sibTransId="{F6EBAC9F-499A-40B0-BDCE-00C6C00D0897}"/>
    <dgm:cxn modelId="{114748D0-4EB5-426B-BA41-053B39FE2031}" type="presOf" srcId="{28A82EC2-9DDD-462A-9879-3E031B47C48F}" destId="{B4641475-92D7-455D-B5F3-18304C398266}" srcOrd="0" destOrd="0" presId="urn:microsoft.com/office/officeart/2005/8/layout/vList5"/>
    <dgm:cxn modelId="{FA452AE9-B902-477A-86BF-6D71CEDE65D6}" type="presOf" srcId="{D28F5242-D816-4EF1-B18E-2B453B0755BE}" destId="{A062DC8D-31D7-4BC5-B4A4-588B5F4F84B2}" srcOrd="0" destOrd="0" presId="urn:microsoft.com/office/officeart/2005/8/layout/vList5"/>
    <dgm:cxn modelId="{B8E97BF0-0EB2-40F4-B772-512F91ADAB9C}" type="presOf" srcId="{681A4FE7-BAAE-42AC-B2B8-53E0563C4E60}" destId="{48044599-3FA7-4558-8C72-F13CB2FAE848}" srcOrd="0" destOrd="0" presId="urn:microsoft.com/office/officeart/2005/8/layout/vList5"/>
    <dgm:cxn modelId="{3D8B452E-92D5-4187-B537-C048AC3BEC3C}" type="presParOf" srcId="{C89B317C-5D98-4EE0-B479-D729E05CD9F0}" destId="{8D9D2E5E-B1D7-4F95-B87E-E06800AF0EC1}" srcOrd="0" destOrd="0" presId="urn:microsoft.com/office/officeart/2005/8/layout/vList5"/>
    <dgm:cxn modelId="{9C0B93C3-A328-48F2-8C7C-0A4DFC9D62BD}" type="presParOf" srcId="{8D9D2E5E-B1D7-4F95-B87E-E06800AF0EC1}" destId="{A242E30B-944A-43CE-B3C8-3C96C78665C8}" srcOrd="0" destOrd="0" presId="urn:microsoft.com/office/officeart/2005/8/layout/vList5"/>
    <dgm:cxn modelId="{24BD9590-0C00-4BB3-9468-D9AA8AE3579D}" type="presParOf" srcId="{8D9D2E5E-B1D7-4F95-B87E-E06800AF0EC1}" destId="{9A46B7C4-7458-4C23-9AD0-F2569454CD47}" srcOrd="1" destOrd="0" presId="urn:microsoft.com/office/officeart/2005/8/layout/vList5"/>
    <dgm:cxn modelId="{1D81A1DB-EE2A-4568-BBE5-CADB15F8CBB3}" type="presParOf" srcId="{C89B317C-5D98-4EE0-B479-D729E05CD9F0}" destId="{A2914A9A-FF2D-4035-9085-EC217C6DE3F6}" srcOrd="1" destOrd="0" presId="urn:microsoft.com/office/officeart/2005/8/layout/vList5"/>
    <dgm:cxn modelId="{ABCE069D-4F87-49D3-9DDF-13DD3CA25AB0}" type="presParOf" srcId="{C89B317C-5D98-4EE0-B479-D729E05CD9F0}" destId="{6338AEE1-734B-4400-A52E-6618F0EE4796}" srcOrd="2" destOrd="0" presId="urn:microsoft.com/office/officeart/2005/8/layout/vList5"/>
    <dgm:cxn modelId="{C9025CB4-450A-429B-AD4B-7ACBAF3007E7}" type="presParOf" srcId="{6338AEE1-734B-4400-A52E-6618F0EE4796}" destId="{49A64B8E-CA7C-4D40-96D9-AD2690EC96D3}" srcOrd="0" destOrd="0" presId="urn:microsoft.com/office/officeart/2005/8/layout/vList5"/>
    <dgm:cxn modelId="{648A5473-2B1E-4A44-9CEA-1E334F5FEC4A}" type="presParOf" srcId="{6338AEE1-734B-4400-A52E-6618F0EE4796}" destId="{48044599-3FA7-4558-8C72-F13CB2FAE848}" srcOrd="1" destOrd="0" presId="urn:microsoft.com/office/officeart/2005/8/layout/vList5"/>
    <dgm:cxn modelId="{080C45D9-52C7-4897-BC5B-AEBACC745964}" type="presParOf" srcId="{C89B317C-5D98-4EE0-B479-D729E05CD9F0}" destId="{A49C4087-A284-4A00-B3E4-6D6414702CD0}" srcOrd="3" destOrd="0" presId="urn:microsoft.com/office/officeart/2005/8/layout/vList5"/>
    <dgm:cxn modelId="{303DD49F-87AC-48EE-9907-F8C43CBB431F}" type="presParOf" srcId="{C89B317C-5D98-4EE0-B479-D729E05CD9F0}" destId="{C77E3B47-58FA-4C84-BE71-D3C9A3E8A4CE}" srcOrd="4" destOrd="0" presId="urn:microsoft.com/office/officeart/2005/8/layout/vList5"/>
    <dgm:cxn modelId="{44254CD8-1BB5-4D5C-886F-6E048CBD7A27}" type="presParOf" srcId="{C77E3B47-58FA-4C84-BE71-D3C9A3E8A4CE}" destId="{B4641475-92D7-455D-B5F3-18304C398266}" srcOrd="0" destOrd="0" presId="urn:microsoft.com/office/officeart/2005/8/layout/vList5"/>
    <dgm:cxn modelId="{68B773EF-5CAC-492A-94D9-5536651B27B6}" type="presParOf" srcId="{C77E3B47-58FA-4C84-BE71-D3C9A3E8A4CE}" destId="{85347D31-F2B8-4E54-AA29-59B7063F6DD3}" srcOrd="1" destOrd="0" presId="urn:microsoft.com/office/officeart/2005/8/layout/vList5"/>
    <dgm:cxn modelId="{FA1483B7-4684-44B8-AE54-5C87E3EBDA27}" type="presParOf" srcId="{C89B317C-5D98-4EE0-B479-D729E05CD9F0}" destId="{DD365DFF-7D7A-4ED4-812A-85E70088DB15}" srcOrd="5" destOrd="0" presId="urn:microsoft.com/office/officeart/2005/8/layout/vList5"/>
    <dgm:cxn modelId="{B2E46D6F-99D6-4B2F-981C-1E0294E9A3F4}" type="presParOf" srcId="{C89B317C-5D98-4EE0-B479-D729E05CD9F0}" destId="{1BB9A77F-360C-43A2-BCFE-993986AA24BA}" srcOrd="6" destOrd="0" presId="urn:microsoft.com/office/officeart/2005/8/layout/vList5"/>
    <dgm:cxn modelId="{7DA82FD0-FC04-432D-936A-D5F6A057B04D}" type="presParOf" srcId="{1BB9A77F-360C-43A2-BCFE-993986AA24BA}" destId="{9F816CE3-E6BB-4BBB-BBA8-04CEB55B9B36}" srcOrd="0" destOrd="0" presId="urn:microsoft.com/office/officeart/2005/8/layout/vList5"/>
    <dgm:cxn modelId="{FAABED31-37E7-4FED-A080-0DEB534D56B0}" type="presParOf" srcId="{C89B317C-5D98-4EE0-B479-D729E05CD9F0}" destId="{5001B8ED-97FC-4FD4-9AA5-71D6A65419BB}" srcOrd="7" destOrd="0" presId="urn:microsoft.com/office/officeart/2005/8/layout/vList5"/>
    <dgm:cxn modelId="{26279B9E-F8F7-46A4-AFAD-FF0977EF5A3F}" type="presParOf" srcId="{C89B317C-5D98-4EE0-B479-D729E05CD9F0}" destId="{2ED5EA5C-E49A-480D-B1A4-00703B5DEEC8}" srcOrd="8" destOrd="0" presId="urn:microsoft.com/office/officeart/2005/8/layout/vList5"/>
    <dgm:cxn modelId="{A6878F4E-383A-41EF-AE2A-4C443CD98AD7}" type="presParOf" srcId="{2ED5EA5C-E49A-480D-B1A4-00703B5DEEC8}" destId="{635F1AC1-A293-4676-9D9D-BD6A1599678C}" srcOrd="0" destOrd="0" presId="urn:microsoft.com/office/officeart/2005/8/layout/vList5"/>
    <dgm:cxn modelId="{9F5A3DCE-0FD4-4839-84E5-890FA6FD35C4}" type="presParOf" srcId="{C89B317C-5D98-4EE0-B479-D729E05CD9F0}" destId="{521F1FC3-7151-4112-A50D-486856A4D083}" srcOrd="9" destOrd="0" presId="urn:microsoft.com/office/officeart/2005/8/layout/vList5"/>
    <dgm:cxn modelId="{D9E978C9-E4D7-4A73-911C-0B6CC47F2CA7}" type="presParOf" srcId="{C89B317C-5D98-4EE0-B479-D729E05CD9F0}" destId="{9F8B6BF8-2002-4253-804A-9AF4486BEBEA}" srcOrd="10" destOrd="0" presId="urn:microsoft.com/office/officeart/2005/8/layout/vList5"/>
    <dgm:cxn modelId="{35E1177E-9ABB-4706-80FC-498ED2E9083A}" type="presParOf" srcId="{9F8B6BF8-2002-4253-804A-9AF4486BEBEA}" destId="{F150BF1A-0483-4AB6-A778-8710423128AF}" srcOrd="0" destOrd="0" presId="urn:microsoft.com/office/officeart/2005/8/layout/vList5"/>
    <dgm:cxn modelId="{3C42E39C-BAC6-4C0E-BD78-154F7F3B1930}" type="presParOf" srcId="{C89B317C-5D98-4EE0-B479-D729E05CD9F0}" destId="{AC83DB10-EC7F-4B93-92E9-A484DC4CE407}" srcOrd="11" destOrd="0" presId="urn:microsoft.com/office/officeart/2005/8/layout/vList5"/>
    <dgm:cxn modelId="{71C0FE5E-7614-4E87-A3EE-8B119232E834}" type="presParOf" srcId="{C89B317C-5D98-4EE0-B479-D729E05CD9F0}" destId="{3F8D272C-D993-403E-805B-F55F07B426B8}" srcOrd="12" destOrd="0" presId="urn:microsoft.com/office/officeart/2005/8/layout/vList5"/>
    <dgm:cxn modelId="{04D6FD6C-9A30-4E37-8CDA-7D2C8D2FE279}" type="presParOf" srcId="{3F8D272C-D993-403E-805B-F55F07B426B8}" destId="{A062DC8D-31D7-4BC5-B4A4-588B5F4F84B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29AC-0643-43A9-A8B6-E77DEB80F174}">
      <dsp:nvSpPr>
        <dsp:cNvPr id="0" name=""/>
        <dsp:cNvSpPr/>
      </dsp:nvSpPr>
      <dsp:spPr>
        <a:xfrm>
          <a:off x="-5717227" y="-875117"/>
          <a:ext cx="6806730" cy="6806730"/>
        </a:xfrm>
        <a:prstGeom prst="blockArc">
          <a:avLst>
            <a:gd name="adj1" fmla="val 18900000"/>
            <a:gd name="adj2" fmla="val 2700000"/>
            <a:gd name="adj3" fmla="val 317"/>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8C058-B30E-4EEC-A6A1-96C1E18D8169}">
      <dsp:nvSpPr>
        <dsp:cNvPr id="0" name=""/>
        <dsp:cNvSpPr/>
      </dsp:nvSpPr>
      <dsp:spPr>
        <a:xfrm>
          <a:off x="583175" y="388743"/>
          <a:ext cx="7034942" cy="777891"/>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451"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Kadına yönelik (karşı) şiddet</a:t>
          </a:r>
        </a:p>
        <a:p>
          <a:pPr marL="0" lvl="0" indent="0" algn="l" defTabSz="889000">
            <a:lnSpc>
              <a:spcPct val="90000"/>
            </a:lnSpc>
            <a:spcBef>
              <a:spcPct val="0"/>
            </a:spcBef>
            <a:spcAft>
              <a:spcPct val="35000"/>
            </a:spcAft>
            <a:buNone/>
          </a:pPr>
          <a:endParaRPr lang="tr-TR" sz="2000" kern="1200" dirty="0"/>
        </a:p>
      </dsp:txBody>
      <dsp:txXfrm>
        <a:off x="583175" y="388743"/>
        <a:ext cx="7034942" cy="777891"/>
      </dsp:txXfrm>
    </dsp:sp>
    <dsp:sp modelId="{546C8D70-C0EC-40A4-8A46-3E7A0BF558DF}">
      <dsp:nvSpPr>
        <dsp:cNvPr id="0" name=""/>
        <dsp:cNvSpPr/>
      </dsp:nvSpPr>
      <dsp:spPr>
        <a:xfrm>
          <a:off x="84119" y="291506"/>
          <a:ext cx="972364" cy="972364"/>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35E5B-BE61-488B-AD51-8024B11D1773}">
      <dsp:nvSpPr>
        <dsp:cNvPr id="0" name=""/>
        <dsp:cNvSpPr/>
      </dsp:nvSpPr>
      <dsp:spPr>
        <a:xfrm>
          <a:off x="1016284" y="1555782"/>
          <a:ext cx="6588959" cy="777891"/>
        </a:xfrm>
        <a:prstGeom prst="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451"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Aile içi şiddet</a:t>
          </a:r>
        </a:p>
        <a:p>
          <a:pPr marL="0" lvl="0" indent="0" algn="l" defTabSz="889000">
            <a:lnSpc>
              <a:spcPct val="90000"/>
            </a:lnSpc>
            <a:spcBef>
              <a:spcPct val="0"/>
            </a:spcBef>
            <a:spcAft>
              <a:spcPct val="35000"/>
            </a:spcAft>
            <a:buNone/>
          </a:pPr>
          <a:endParaRPr lang="tr-TR" sz="2000" kern="1200" dirty="0"/>
        </a:p>
      </dsp:txBody>
      <dsp:txXfrm>
        <a:off x="1016284" y="1555782"/>
        <a:ext cx="6588959" cy="777891"/>
      </dsp:txXfrm>
    </dsp:sp>
    <dsp:sp modelId="{F0176FB1-6ADB-4B58-9848-C5447D4E2961}">
      <dsp:nvSpPr>
        <dsp:cNvPr id="0" name=""/>
        <dsp:cNvSpPr/>
      </dsp:nvSpPr>
      <dsp:spPr>
        <a:xfrm>
          <a:off x="530102" y="1458546"/>
          <a:ext cx="972364" cy="972364"/>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ADAA4CC3-C4C9-4451-8E96-38BE62E2FBBB}">
      <dsp:nvSpPr>
        <dsp:cNvPr id="0" name=""/>
        <dsp:cNvSpPr/>
      </dsp:nvSpPr>
      <dsp:spPr>
        <a:xfrm>
          <a:off x="1016284" y="2722821"/>
          <a:ext cx="6588959" cy="777891"/>
        </a:xfrm>
        <a:prstGeom prst="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451"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Aile içinde kadına yönelik (karşı) şiddet</a:t>
          </a:r>
        </a:p>
      </dsp:txBody>
      <dsp:txXfrm>
        <a:off x="1016284" y="2722821"/>
        <a:ext cx="6588959" cy="777891"/>
      </dsp:txXfrm>
    </dsp:sp>
    <dsp:sp modelId="{28F81A26-1710-4C4F-8E26-F9023696061A}">
      <dsp:nvSpPr>
        <dsp:cNvPr id="0" name=""/>
        <dsp:cNvSpPr/>
      </dsp:nvSpPr>
      <dsp:spPr>
        <a:xfrm>
          <a:off x="530102" y="2625585"/>
          <a:ext cx="972364" cy="972364"/>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3DD56078-EDC9-40C6-A253-833A50EAE765}">
      <dsp:nvSpPr>
        <dsp:cNvPr id="0" name=""/>
        <dsp:cNvSpPr/>
      </dsp:nvSpPr>
      <dsp:spPr>
        <a:xfrm>
          <a:off x="570301" y="3889861"/>
          <a:ext cx="7034942" cy="777891"/>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451"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Toplumsal cinsiyete dayalı şiddet</a:t>
          </a:r>
        </a:p>
      </dsp:txBody>
      <dsp:txXfrm>
        <a:off x="570301" y="3889861"/>
        <a:ext cx="7034942" cy="777891"/>
      </dsp:txXfrm>
    </dsp:sp>
    <dsp:sp modelId="{7BA7F30D-5FF0-43CF-8790-64B33EC23AEA}">
      <dsp:nvSpPr>
        <dsp:cNvPr id="0" name=""/>
        <dsp:cNvSpPr/>
      </dsp:nvSpPr>
      <dsp:spPr>
        <a:xfrm>
          <a:off x="84119" y="3792624"/>
          <a:ext cx="972364" cy="972364"/>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8640F-61A8-4C7E-B652-2A2E41C61AAD}">
      <dsp:nvSpPr>
        <dsp:cNvPr id="0" name=""/>
        <dsp:cNvSpPr/>
      </dsp:nvSpPr>
      <dsp:spPr>
        <a:xfrm>
          <a:off x="2941286" y="0"/>
          <a:ext cx="4447645" cy="444764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FC2D83-9DC0-41FD-B659-BA7AD7F08EB8}">
      <dsp:nvSpPr>
        <dsp:cNvPr id="0" name=""/>
        <dsp:cNvSpPr/>
      </dsp:nvSpPr>
      <dsp:spPr>
        <a:xfrm>
          <a:off x="3363812" y="422526"/>
          <a:ext cx="1734581" cy="1734581"/>
        </a:xfrm>
        <a:prstGeom prst="round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dirty="0"/>
            <a:t>Fiziksel Şiddet</a:t>
          </a:r>
        </a:p>
      </dsp:txBody>
      <dsp:txXfrm>
        <a:off x="3448487" y="507201"/>
        <a:ext cx="1565231" cy="1565231"/>
      </dsp:txXfrm>
    </dsp:sp>
    <dsp:sp modelId="{6A7395C6-1689-45F5-B101-FCCEF53D9319}">
      <dsp:nvSpPr>
        <dsp:cNvPr id="0" name=""/>
        <dsp:cNvSpPr/>
      </dsp:nvSpPr>
      <dsp:spPr>
        <a:xfrm>
          <a:off x="5231823" y="422526"/>
          <a:ext cx="1734581" cy="1734581"/>
        </a:xfrm>
        <a:prstGeom prst="roundRect">
          <a:avLst/>
        </a:prstGeom>
        <a:gradFill rotWithShape="0">
          <a:gsLst>
            <a:gs pos="0">
              <a:schemeClr val="accent5">
                <a:alpha val="90000"/>
                <a:hueOff val="0"/>
                <a:satOff val="0"/>
                <a:lumOff val="0"/>
                <a:alphaOff val="-13333"/>
                <a:satMod val="103000"/>
                <a:lumMod val="102000"/>
                <a:tint val="94000"/>
              </a:schemeClr>
            </a:gs>
            <a:gs pos="50000">
              <a:schemeClr val="accent5">
                <a:alpha val="90000"/>
                <a:hueOff val="0"/>
                <a:satOff val="0"/>
                <a:lumOff val="0"/>
                <a:alphaOff val="-13333"/>
                <a:satMod val="110000"/>
                <a:lumMod val="100000"/>
                <a:shade val="100000"/>
              </a:schemeClr>
            </a:gs>
            <a:gs pos="100000">
              <a:schemeClr val="accent5">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dirty="0"/>
            <a:t>Psikolojik Şiddet</a:t>
          </a:r>
        </a:p>
      </dsp:txBody>
      <dsp:txXfrm>
        <a:off x="5316498" y="507201"/>
        <a:ext cx="1565231" cy="1565231"/>
      </dsp:txXfrm>
    </dsp:sp>
    <dsp:sp modelId="{D6B79297-AB90-4D7D-B440-26312FC636A8}">
      <dsp:nvSpPr>
        <dsp:cNvPr id="0" name=""/>
        <dsp:cNvSpPr/>
      </dsp:nvSpPr>
      <dsp:spPr>
        <a:xfrm>
          <a:off x="3363812" y="2290537"/>
          <a:ext cx="1734581" cy="1734581"/>
        </a:xfrm>
        <a:prstGeom prst="roundRect">
          <a:avLst/>
        </a:prstGeom>
        <a:gradFill rotWithShape="0">
          <a:gsLst>
            <a:gs pos="0">
              <a:schemeClr val="accent5">
                <a:alpha val="90000"/>
                <a:hueOff val="0"/>
                <a:satOff val="0"/>
                <a:lumOff val="0"/>
                <a:alphaOff val="-26667"/>
                <a:satMod val="103000"/>
                <a:lumMod val="102000"/>
                <a:tint val="94000"/>
              </a:schemeClr>
            </a:gs>
            <a:gs pos="50000">
              <a:schemeClr val="accent5">
                <a:alpha val="90000"/>
                <a:hueOff val="0"/>
                <a:satOff val="0"/>
                <a:lumOff val="0"/>
                <a:alphaOff val="-26667"/>
                <a:satMod val="110000"/>
                <a:lumMod val="100000"/>
                <a:shade val="100000"/>
              </a:schemeClr>
            </a:gs>
            <a:gs pos="100000">
              <a:schemeClr val="accent5">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dirty="0"/>
            <a:t>Cinsel Şiddet</a:t>
          </a:r>
        </a:p>
      </dsp:txBody>
      <dsp:txXfrm>
        <a:off x="3448487" y="2375212"/>
        <a:ext cx="1565231" cy="1565231"/>
      </dsp:txXfrm>
    </dsp:sp>
    <dsp:sp modelId="{BB021D71-DC74-4740-8F61-9D4CC63D7935}">
      <dsp:nvSpPr>
        <dsp:cNvPr id="0" name=""/>
        <dsp:cNvSpPr/>
      </dsp:nvSpPr>
      <dsp:spPr>
        <a:xfrm>
          <a:off x="5231823" y="2290537"/>
          <a:ext cx="1734581" cy="1734581"/>
        </a:xfrm>
        <a:prstGeom prst="round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dirty="0"/>
            <a:t>Ekonomik Şiddet</a:t>
          </a:r>
        </a:p>
      </dsp:txBody>
      <dsp:txXfrm>
        <a:off x="5316498" y="2375212"/>
        <a:ext cx="1565231" cy="156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B73B-E12D-495F-AABC-EFCBBE188195}">
      <dsp:nvSpPr>
        <dsp:cNvPr id="0" name=""/>
        <dsp:cNvSpPr/>
      </dsp:nvSpPr>
      <dsp:spPr>
        <a:xfrm>
          <a:off x="3123077" y="0"/>
          <a:ext cx="4351338" cy="4351338"/>
        </a:xfrm>
        <a:prstGeom prst="ellipse">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dirty="0"/>
            <a:t>TOPLUM/SOSYAL POLİTİK</a:t>
          </a:r>
        </a:p>
      </dsp:txBody>
      <dsp:txXfrm>
        <a:off x="4690429" y="217566"/>
        <a:ext cx="1216634" cy="652700"/>
      </dsp:txXfrm>
    </dsp:sp>
    <dsp:sp modelId="{C4CC81C2-4357-48C0-9873-F1B6292A6AAA}">
      <dsp:nvSpPr>
        <dsp:cNvPr id="0" name=""/>
        <dsp:cNvSpPr/>
      </dsp:nvSpPr>
      <dsp:spPr>
        <a:xfrm>
          <a:off x="3517264" y="870267"/>
          <a:ext cx="3481070" cy="3481070"/>
        </a:xfrm>
        <a:prstGeom prst="ellipse">
          <a:avLst/>
        </a:prstGeom>
        <a:solidFill>
          <a:schemeClr val="accent5">
            <a:shade val="80000"/>
            <a:hueOff val="-186054"/>
            <a:satOff val="-12960"/>
            <a:lumOff val="11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dirty="0"/>
            <a:t>YAŞANAN BÖLGE</a:t>
          </a:r>
        </a:p>
      </dsp:txBody>
      <dsp:txXfrm>
        <a:off x="4649482" y="1079131"/>
        <a:ext cx="1216634" cy="626592"/>
      </dsp:txXfrm>
    </dsp:sp>
    <dsp:sp modelId="{44C10123-07E2-4684-BE32-7A2D2277EA58}">
      <dsp:nvSpPr>
        <dsp:cNvPr id="0" name=""/>
        <dsp:cNvSpPr/>
      </dsp:nvSpPr>
      <dsp:spPr>
        <a:xfrm>
          <a:off x="3952398" y="1740535"/>
          <a:ext cx="2610802" cy="2610802"/>
        </a:xfrm>
        <a:prstGeom prst="ellipse">
          <a:avLst/>
        </a:prstGeom>
        <a:solidFill>
          <a:schemeClr val="accent5">
            <a:shade val="80000"/>
            <a:hueOff val="-372109"/>
            <a:satOff val="-25919"/>
            <a:lumOff val="22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dirty="0"/>
            <a:t>KİŞİLERARASI</a:t>
          </a:r>
        </a:p>
      </dsp:txBody>
      <dsp:txXfrm>
        <a:off x="4649482" y="1936345"/>
        <a:ext cx="1216634" cy="587430"/>
      </dsp:txXfrm>
    </dsp:sp>
    <dsp:sp modelId="{6684FDE6-BB52-48F0-948F-8B91CA265EEE}">
      <dsp:nvSpPr>
        <dsp:cNvPr id="0" name=""/>
        <dsp:cNvSpPr/>
      </dsp:nvSpPr>
      <dsp:spPr>
        <a:xfrm>
          <a:off x="4387532" y="2610802"/>
          <a:ext cx="1740535" cy="1740535"/>
        </a:xfrm>
        <a:prstGeom prst="ellipse">
          <a:avLst/>
        </a:prstGeom>
        <a:solidFill>
          <a:schemeClr val="accent5">
            <a:shade val="80000"/>
            <a:hueOff val="-558163"/>
            <a:satOff val="-38879"/>
            <a:lumOff val="336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dirty="0"/>
            <a:t>BİREYSEL</a:t>
          </a:r>
        </a:p>
      </dsp:txBody>
      <dsp:txXfrm>
        <a:off x="4642427" y="3045936"/>
        <a:ext cx="1230744" cy="870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D0CD0-52DB-49CD-9883-E0E567F5C5A1}">
      <dsp:nvSpPr>
        <dsp:cNvPr id="0" name=""/>
        <dsp:cNvSpPr/>
      </dsp:nvSpPr>
      <dsp:spPr>
        <a:xfrm rot="16200000">
          <a:off x="-1745944" y="1747903"/>
          <a:ext cx="5418667" cy="1922859"/>
        </a:xfrm>
        <a:prstGeom prst="flowChartManualOperation">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041" bIns="0" numCol="1" spcCol="1270" anchor="ctr" anchorCtr="0">
          <a:noAutofit/>
        </a:bodyPr>
        <a:lstStyle/>
        <a:p>
          <a:pPr marL="0" lvl="0" indent="0" algn="ctr" defTabSz="533400">
            <a:lnSpc>
              <a:spcPct val="90000"/>
            </a:lnSpc>
            <a:spcBef>
              <a:spcPct val="0"/>
            </a:spcBef>
            <a:spcAft>
              <a:spcPct val="35000"/>
            </a:spcAft>
            <a:buNone/>
          </a:pPr>
          <a:r>
            <a:rPr lang="tr-TR" sz="1200" b="1" kern="1200" dirty="0"/>
            <a:t>BİREYSEL</a:t>
          </a:r>
        </a:p>
        <a:p>
          <a:pPr marL="0" lvl="0" indent="0" algn="ctr" defTabSz="533400">
            <a:lnSpc>
              <a:spcPct val="90000"/>
            </a:lnSpc>
            <a:spcBef>
              <a:spcPct val="0"/>
            </a:spcBef>
            <a:spcAft>
              <a:spcPct val="35000"/>
            </a:spcAft>
            <a:buNone/>
          </a:pPr>
          <a:endParaRPr lang="tr-TR" sz="1200" b="1" kern="1200" dirty="0"/>
        </a:p>
        <a:p>
          <a:pPr marL="0" lvl="0" indent="0" algn="l" defTabSz="533400">
            <a:lnSpc>
              <a:spcPct val="90000"/>
            </a:lnSpc>
            <a:spcBef>
              <a:spcPct val="0"/>
            </a:spcBef>
            <a:spcAft>
              <a:spcPct val="35000"/>
            </a:spcAft>
            <a:buNone/>
          </a:pPr>
          <a:r>
            <a:rPr lang="tr-TR" sz="1200" kern="1200" dirty="0"/>
            <a:t>-Çocuklukta kötü muameleye maruz kalmış olmak. </a:t>
          </a:r>
        </a:p>
        <a:p>
          <a:pPr marL="0" lvl="0" indent="0" algn="l" defTabSz="533400">
            <a:lnSpc>
              <a:spcPct val="90000"/>
            </a:lnSpc>
            <a:spcBef>
              <a:spcPct val="0"/>
            </a:spcBef>
            <a:spcAft>
              <a:spcPct val="35000"/>
            </a:spcAft>
            <a:buNone/>
          </a:pPr>
          <a:r>
            <a:rPr lang="tr-TR" sz="1200" kern="1200" dirty="0"/>
            <a:t>-Psikolojik/kişisel bozukluklar. </a:t>
          </a:r>
        </a:p>
        <a:p>
          <a:pPr marL="0" lvl="0" indent="0" algn="l" defTabSz="533400">
            <a:lnSpc>
              <a:spcPct val="90000"/>
            </a:lnSpc>
            <a:spcBef>
              <a:spcPct val="0"/>
            </a:spcBef>
            <a:spcAft>
              <a:spcPct val="35000"/>
            </a:spcAft>
            <a:buNone/>
          </a:pPr>
          <a:r>
            <a:rPr lang="tr-TR" sz="1200" kern="1200" dirty="0"/>
            <a:t>-Alkol/madde kötüye kullanımı. </a:t>
          </a:r>
        </a:p>
        <a:p>
          <a:pPr marL="0" lvl="0" indent="0" algn="l" defTabSz="533400">
            <a:lnSpc>
              <a:spcPct val="90000"/>
            </a:lnSpc>
            <a:spcBef>
              <a:spcPct val="0"/>
            </a:spcBef>
            <a:spcAft>
              <a:spcPct val="35000"/>
            </a:spcAft>
            <a:buNone/>
          </a:pPr>
          <a:r>
            <a:rPr lang="tr-TR" sz="1200" kern="1200" dirty="0"/>
            <a:t>-Şiddete başvurma öyküsü.</a:t>
          </a:r>
        </a:p>
        <a:p>
          <a:pPr marL="0" lvl="0" indent="0" algn="l" defTabSz="533400">
            <a:lnSpc>
              <a:spcPct val="90000"/>
            </a:lnSpc>
            <a:spcBef>
              <a:spcPct val="0"/>
            </a:spcBef>
            <a:spcAft>
              <a:spcPct val="35000"/>
            </a:spcAft>
            <a:buNone/>
          </a:pPr>
          <a:endParaRPr lang="tr-TR" sz="1200" kern="1200" dirty="0"/>
        </a:p>
      </dsp:txBody>
      <dsp:txXfrm rot="5400000">
        <a:off x="1960" y="1083732"/>
        <a:ext cx="1922859" cy="3251201"/>
      </dsp:txXfrm>
    </dsp:sp>
    <dsp:sp modelId="{F3C77E94-20FB-487F-8C04-54622EF1E59A}">
      <dsp:nvSpPr>
        <dsp:cNvPr id="0" name=""/>
        <dsp:cNvSpPr/>
      </dsp:nvSpPr>
      <dsp:spPr>
        <a:xfrm rot="16200000">
          <a:off x="321129" y="1747903"/>
          <a:ext cx="5418667" cy="1922859"/>
        </a:xfrm>
        <a:prstGeom prst="flowChartManualOperation">
          <a:avLst/>
        </a:prstGeom>
        <a:solidFill>
          <a:schemeClr val="accent5">
            <a:shade val="80000"/>
            <a:hueOff val="-186054"/>
            <a:satOff val="-12960"/>
            <a:lumOff val="11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041" bIns="0" numCol="1" spcCol="1270" anchor="ctr" anchorCtr="0">
          <a:noAutofit/>
        </a:bodyPr>
        <a:lstStyle/>
        <a:p>
          <a:pPr marL="0" lvl="0" indent="0" algn="ctr" defTabSz="533400">
            <a:lnSpc>
              <a:spcPct val="90000"/>
            </a:lnSpc>
            <a:spcBef>
              <a:spcPct val="0"/>
            </a:spcBef>
            <a:spcAft>
              <a:spcPct val="35000"/>
            </a:spcAft>
            <a:buNone/>
          </a:pPr>
          <a:r>
            <a:rPr lang="tr-TR" sz="1200" b="1" kern="1200" dirty="0"/>
            <a:t>KİŞİLERARASI</a:t>
          </a:r>
        </a:p>
        <a:p>
          <a:pPr marL="0" lvl="0" indent="0" algn="ctr" defTabSz="533400">
            <a:lnSpc>
              <a:spcPct val="90000"/>
            </a:lnSpc>
            <a:spcBef>
              <a:spcPct val="0"/>
            </a:spcBef>
            <a:spcAft>
              <a:spcPct val="35000"/>
            </a:spcAft>
            <a:buNone/>
          </a:pPr>
          <a:endParaRPr lang="tr-TR" sz="1200" b="1" kern="1200" dirty="0"/>
        </a:p>
        <a:p>
          <a:pPr marL="0" lvl="0" indent="0" algn="l" defTabSz="533400">
            <a:lnSpc>
              <a:spcPct val="90000"/>
            </a:lnSpc>
            <a:spcBef>
              <a:spcPct val="0"/>
            </a:spcBef>
            <a:spcAft>
              <a:spcPct val="35000"/>
            </a:spcAft>
            <a:buNone/>
          </a:pPr>
          <a:r>
            <a:rPr lang="tr-TR" sz="1200" kern="1200" dirty="0"/>
            <a:t>-Yetersiz anne-babalık becerileri.</a:t>
          </a:r>
        </a:p>
        <a:p>
          <a:pPr marL="0" lvl="0" indent="0" algn="l" defTabSz="533400">
            <a:lnSpc>
              <a:spcPct val="90000"/>
            </a:lnSpc>
            <a:spcBef>
              <a:spcPct val="0"/>
            </a:spcBef>
            <a:spcAft>
              <a:spcPct val="35000"/>
            </a:spcAft>
            <a:buNone/>
          </a:pPr>
          <a:r>
            <a:rPr lang="tr-TR" sz="1200" kern="1200" dirty="0"/>
            <a:t>-Evlilikte uyumsuzluk.</a:t>
          </a:r>
        </a:p>
        <a:p>
          <a:pPr marL="0" lvl="0" indent="0" algn="l" defTabSz="533400">
            <a:lnSpc>
              <a:spcPct val="90000"/>
            </a:lnSpc>
            <a:spcBef>
              <a:spcPct val="0"/>
            </a:spcBef>
            <a:spcAft>
              <a:spcPct val="35000"/>
            </a:spcAft>
            <a:buNone/>
          </a:pPr>
          <a:r>
            <a:rPr lang="tr-TR" sz="1200" kern="1200" dirty="0"/>
            <a:t>-Anne-babayla çatışmaların şiddet içermesi.</a:t>
          </a:r>
        </a:p>
        <a:p>
          <a:pPr marL="0" lvl="0" indent="0" algn="l" defTabSz="533400">
            <a:lnSpc>
              <a:spcPct val="90000"/>
            </a:lnSpc>
            <a:spcBef>
              <a:spcPct val="0"/>
            </a:spcBef>
            <a:spcAft>
              <a:spcPct val="35000"/>
            </a:spcAft>
            <a:buNone/>
          </a:pPr>
          <a:r>
            <a:rPr lang="tr-TR" sz="1200" kern="1200" dirty="0"/>
            <a:t>-Ev halkının </a:t>
          </a:r>
          <a:r>
            <a:rPr lang="tr-TR" sz="1200" kern="1200" dirty="0" err="1"/>
            <a:t>SED’nin</a:t>
          </a:r>
          <a:r>
            <a:rPr lang="tr-TR" sz="1200" kern="1200" dirty="0"/>
            <a:t> düşük olması.</a:t>
          </a:r>
        </a:p>
        <a:p>
          <a:pPr marL="0" lvl="0" indent="0" algn="l" defTabSz="533400">
            <a:lnSpc>
              <a:spcPct val="90000"/>
            </a:lnSpc>
            <a:spcBef>
              <a:spcPct val="0"/>
            </a:spcBef>
            <a:spcAft>
              <a:spcPct val="35000"/>
            </a:spcAft>
            <a:buNone/>
          </a:pPr>
          <a:r>
            <a:rPr lang="tr-TR" sz="1200" kern="1200" dirty="0"/>
            <a:t>-Şiddete bulaşmış arkadaşların varlığı.</a:t>
          </a:r>
        </a:p>
        <a:p>
          <a:pPr marL="0" lvl="0" indent="0" algn="ctr" defTabSz="533400">
            <a:lnSpc>
              <a:spcPct val="90000"/>
            </a:lnSpc>
            <a:spcBef>
              <a:spcPct val="0"/>
            </a:spcBef>
            <a:spcAft>
              <a:spcPct val="35000"/>
            </a:spcAft>
            <a:buNone/>
          </a:pPr>
          <a:endParaRPr lang="tr-TR" sz="1200" kern="1200" dirty="0"/>
        </a:p>
      </dsp:txBody>
      <dsp:txXfrm rot="5400000">
        <a:off x="2069033" y="1083732"/>
        <a:ext cx="1922859" cy="3251201"/>
      </dsp:txXfrm>
    </dsp:sp>
    <dsp:sp modelId="{300A2B47-C258-45E7-B5A6-9934EBB6D48B}">
      <dsp:nvSpPr>
        <dsp:cNvPr id="0" name=""/>
        <dsp:cNvSpPr/>
      </dsp:nvSpPr>
      <dsp:spPr>
        <a:xfrm rot="16200000">
          <a:off x="2388203" y="1747903"/>
          <a:ext cx="5418667" cy="1922859"/>
        </a:xfrm>
        <a:prstGeom prst="flowChartManualOperation">
          <a:avLst/>
        </a:prstGeom>
        <a:solidFill>
          <a:schemeClr val="accent5">
            <a:shade val="80000"/>
            <a:hueOff val="-372109"/>
            <a:satOff val="-25919"/>
            <a:lumOff val="22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041" bIns="0" numCol="1" spcCol="1270" anchor="ctr" anchorCtr="0">
          <a:noAutofit/>
        </a:bodyPr>
        <a:lstStyle/>
        <a:p>
          <a:pPr marL="0" lvl="0" indent="0" algn="ctr" defTabSz="533400">
            <a:lnSpc>
              <a:spcPct val="90000"/>
            </a:lnSpc>
            <a:spcBef>
              <a:spcPct val="0"/>
            </a:spcBef>
            <a:spcAft>
              <a:spcPct val="35000"/>
            </a:spcAft>
            <a:buNone/>
          </a:pPr>
          <a:r>
            <a:rPr lang="tr-TR" sz="1200" b="1" kern="1200" dirty="0"/>
            <a:t>YAŞANAN BÖLGE</a:t>
          </a:r>
        </a:p>
        <a:p>
          <a:pPr marL="0" lvl="0" indent="0" algn="ctr" defTabSz="533400">
            <a:lnSpc>
              <a:spcPct val="90000"/>
            </a:lnSpc>
            <a:spcBef>
              <a:spcPct val="0"/>
            </a:spcBef>
            <a:spcAft>
              <a:spcPct val="35000"/>
            </a:spcAft>
            <a:buNone/>
          </a:pPr>
          <a:endParaRPr lang="tr-TR" sz="1200" b="1" kern="1200" dirty="0"/>
        </a:p>
        <a:p>
          <a:pPr marL="0" lvl="0" indent="0" algn="l" defTabSz="533400">
            <a:lnSpc>
              <a:spcPct val="90000"/>
            </a:lnSpc>
            <a:spcBef>
              <a:spcPct val="0"/>
            </a:spcBef>
            <a:spcAft>
              <a:spcPct val="35000"/>
            </a:spcAft>
            <a:buNone/>
          </a:pPr>
          <a:r>
            <a:rPr lang="tr-TR" sz="1200" kern="1200" dirty="0"/>
            <a:t>-Yoksulluk</a:t>
          </a:r>
        </a:p>
        <a:p>
          <a:pPr marL="0" lvl="0" indent="0" algn="l" defTabSz="533400">
            <a:lnSpc>
              <a:spcPct val="90000"/>
            </a:lnSpc>
            <a:spcBef>
              <a:spcPct val="0"/>
            </a:spcBef>
            <a:spcAft>
              <a:spcPct val="35000"/>
            </a:spcAft>
            <a:buNone/>
          </a:pPr>
          <a:r>
            <a:rPr lang="tr-TR" sz="1200" kern="1200" dirty="0"/>
            <a:t>-Yüksek suç işleme oranları</a:t>
          </a:r>
        </a:p>
        <a:p>
          <a:pPr marL="0" lvl="0" indent="0" algn="l" defTabSz="533400">
            <a:lnSpc>
              <a:spcPct val="90000"/>
            </a:lnSpc>
            <a:spcBef>
              <a:spcPct val="0"/>
            </a:spcBef>
            <a:spcAft>
              <a:spcPct val="35000"/>
            </a:spcAft>
            <a:buNone/>
          </a:pPr>
          <a:r>
            <a:rPr lang="tr-TR" sz="1200" kern="1200" dirty="0"/>
            <a:t>-Yüksek düzeyde ikamet yeri değişiklikleri</a:t>
          </a:r>
        </a:p>
        <a:p>
          <a:pPr marL="0" lvl="0" indent="0" algn="l" defTabSz="533400">
            <a:lnSpc>
              <a:spcPct val="90000"/>
            </a:lnSpc>
            <a:spcBef>
              <a:spcPct val="0"/>
            </a:spcBef>
            <a:spcAft>
              <a:spcPct val="35000"/>
            </a:spcAft>
            <a:buNone/>
          </a:pPr>
          <a:r>
            <a:rPr lang="tr-TR" sz="1200" kern="1200" dirty="0"/>
            <a:t>-Yüksek işsizlik</a:t>
          </a:r>
        </a:p>
        <a:p>
          <a:pPr marL="0" lvl="0" indent="0" algn="l" defTabSz="533400">
            <a:lnSpc>
              <a:spcPct val="90000"/>
            </a:lnSpc>
            <a:spcBef>
              <a:spcPct val="0"/>
            </a:spcBef>
            <a:spcAft>
              <a:spcPct val="35000"/>
            </a:spcAft>
            <a:buNone/>
          </a:pPr>
          <a:r>
            <a:rPr lang="tr-TR" sz="1200" kern="1200" dirty="0"/>
            <a:t>-Yerel yasa dışı madde ticareti</a:t>
          </a:r>
        </a:p>
        <a:p>
          <a:pPr marL="0" lvl="0" indent="0" algn="l" defTabSz="533400">
            <a:lnSpc>
              <a:spcPct val="90000"/>
            </a:lnSpc>
            <a:spcBef>
              <a:spcPct val="0"/>
            </a:spcBef>
            <a:spcAft>
              <a:spcPct val="35000"/>
            </a:spcAft>
            <a:buNone/>
          </a:pPr>
          <a:r>
            <a:rPr lang="tr-TR" sz="1200" kern="1200" dirty="0"/>
            <a:t>-Zayıf kurumsal politikalar</a:t>
          </a:r>
        </a:p>
        <a:p>
          <a:pPr marL="0" lvl="0" indent="0" algn="l" defTabSz="533400">
            <a:lnSpc>
              <a:spcPct val="90000"/>
            </a:lnSpc>
            <a:spcBef>
              <a:spcPct val="0"/>
            </a:spcBef>
            <a:spcAft>
              <a:spcPct val="35000"/>
            </a:spcAft>
            <a:buNone/>
          </a:pPr>
          <a:r>
            <a:rPr lang="tr-TR" sz="1200" kern="1200" dirty="0"/>
            <a:t>-Mağdurlara yönelik hizmetlerin yetersizliği</a:t>
          </a:r>
        </a:p>
        <a:p>
          <a:pPr marL="0" lvl="0" indent="0" algn="ctr" defTabSz="533400">
            <a:lnSpc>
              <a:spcPct val="90000"/>
            </a:lnSpc>
            <a:spcBef>
              <a:spcPct val="0"/>
            </a:spcBef>
            <a:spcAft>
              <a:spcPct val="35000"/>
            </a:spcAft>
            <a:buNone/>
          </a:pPr>
          <a:endParaRPr lang="tr-TR" sz="1200" kern="1200" dirty="0"/>
        </a:p>
        <a:p>
          <a:pPr marL="0" lvl="0" indent="0" algn="ctr" defTabSz="533400">
            <a:lnSpc>
              <a:spcPct val="90000"/>
            </a:lnSpc>
            <a:spcBef>
              <a:spcPct val="0"/>
            </a:spcBef>
            <a:spcAft>
              <a:spcPct val="35000"/>
            </a:spcAft>
            <a:buNone/>
          </a:pPr>
          <a:endParaRPr lang="tr-TR" sz="1200" kern="1200" dirty="0"/>
        </a:p>
      </dsp:txBody>
      <dsp:txXfrm rot="5400000">
        <a:off x="4136107" y="1083732"/>
        <a:ext cx="1922859" cy="3251201"/>
      </dsp:txXfrm>
    </dsp:sp>
    <dsp:sp modelId="{D54305CF-5445-41FA-9D7F-73B1FE7A8D47}">
      <dsp:nvSpPr>
        <dsp:cNvPr id="0" name=""/>
        <dsp:cNvSpPr/>
      </dsp:nvSpPr>
      <dsp:spPr>
        <a:xfrm rot="16200000">
          <a:off x="4455277" y="1747903"/>
          <a:ext cx="5418667" cy="1922859"/>
        </a:xfrm>
        <a:prstGeom prst="flowChartManualOperation">
          <a:avLst/>
        </a:prstGeom>
        <a:solidFill>
          <a:schemeClr val="accent5">
            <a:shade val="80000"/>
            <a:hueOff val="-558163"/>
            <a:satOff val="-38879"/>
            <a:lumOff val="336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tr-TR" sz="1200" b="1" kern="1200" dirty="0"/>
            <a:t>TOPLUM/SOSYAL POLİTİK</a:t>
          </a:r>
        </a:p>
        <a:p>
          <a:pPr marL="0" lvl="0" indent="0" algn="ctr" defTabSz="533400">
            <a:lnSpc>
              <a:spcPct val="90000"/>
            </a:lnSpc>
            <a:spcBef>
              <a:spcPct val="0"/>
            </a:spcBef>
            <a:spcAft>
              <a:spcPct val="35000"/>
            </a:spcAft>
            <a:buNone/>
          </a:pPr>
          <a:endParaRPr lang="tr-TR" sz="1200" b="1" kern="1200" dirty="0"/>
        </a:p>
        <a:p>
          <a:pPr marL="0" lvl="0" indent="0" algn="l" defTabSz="533400">
            <a:lnSpc>
              <a:spcPct val="90000"/>
            </a:lnSpc>
            <a:spcBef>
              <a:spcPct val="0"/>
            </a:spcBef>
            <a:spcAft>
              <a:spcPct val="35000"/>
            </a:spcAft>
            <a:buNone/>
          </a:pPr>
          <a:r>
            <a:rPr lang="tr-TR" sz="1200" kern="1200" dirty="0"/>
            <a:t>-Hızlı sosyal değişimler</a:t>
          </a:r>
        </a:p>
        <a:p>
          <a:pPr marL="0" lvl="0" indent="0" algn="l" defTabSz="533400">
            <a:lnSpc>
              <a:spcPct val="90000"/>
            </a:lnSpc>
            <a:spcBef>
              <a:spcPct val="0"/>
            </a:spcBef>
            <a:spcAft>
              <a:spcPct val="35000"/>
            </a:spcAft>
            <a:buNone/>
          </a:pPr>
          <a:r>
            <a:rPr lang="tr-TR" sz="1200" kern="1200" dirty="0"/>
            <a:t>-Ekonomik eşitsizlikler</a:t>
          </a:r>
        </a:p>
        <a:p>
          <a:pPr marL="0" lvl="0" indent="0" algn="l" defTabSz="533400">
            <a:lnSpc>
              <a:spcPct val="90000"/>
            </a:lnSpc>
            <a:spcBef>
              <a:spcPct val="0"/>
            </a:spcBef>
            <a:spcAft>
              <a:spcPct val="35000"/>
            </a:spcAft>
            <a:buNone/>
          </a:pPr>
          <a:r>
            <a:rPr lang="tr-TR" sz="1200" kern="1200" dirty="0"/>
            <a:t>-Yoksulluk</a:t>
          </a:r>
        </a:p>
        <a:p>
          <a:pPr marL="0" lvl="0" indent="0" algn="l" defTabSz="533400">
            <a:lnSpc>
              <a:spcPct val="90000"/>
            </a:lnSpc>
            <a:spcBef>
              <a:spcPct val="0"/>
            </a:spcBef>
            <a:spcAft>
              <a:spcPct val="35000"/>
            </a:spcAft>
            <a:buNone/>
          </a:pPr>
          <a:r>
            <a:rPr lang="tr-TR" sz="1200" kern="1200" dirty="0"/>
            <a:t>--Zayıf ekonomik güvence ağları</a:t>
          </a:r>
        </a:p>
        <a:p>
          <a:pPr marL="0" lvl="0" indent="0" algn="l" defTabSz="533400">
            <a:lnSpc>
              <a:spcPct val="90000"/>
            </a:lnSpc>
            <a:spcBef>
              <a:spcPct val="0"/>
            </a:spcBef>
            <a:spcAft>
              <a:spcPct val="35000"/>
            </a:spcAft>
            <a:buNone/>
          </a:pPr>
          <a:r>
            <a:rPr lang="tr-TR" sz="1200" kern="1200" dirty="0"/>
            <a:t>-Yasaların uygulanmasındaki yetersizlikler</a:t>
          </a:r>
        </a:p>
        <a:p>
          <a:pPr marL="0" lvl="0" indent="0" algn="l" defTabSz="533400">
            <a:lnSpc>
              <a:spcPct val="90000"/>
            </a:lnSpc>
            <a:spcBef>
              <a:spcPct val="0"/>
            </a:spcBef>
            <a:spcAft>
              <a:spcPct val="35000"/>
            </a:spcAft>
            <a:buNone/>
          </a:pPr>
          <a:r>
            <a:rPr lang="tr-TR" sz="1200" kern="1200" dirty="0"/>
            <a:t>-Şiddeti pekiştiren kültürel normlar</a:t>
          </a:r>
        </a:p>
        <a:p>
          <a:pPr marL="0" lvl="0" indent="0" algn="l" defTabSz="533400">
            <a:lnSpc>
              <a:spcPct val="90000"/>
            </a:lnSpc>
            <a:spcBef>
              <a:spcPct val="0"/>
            </a:spcBef>
            <a:spcAft>
              <a:spcPct val="35000"/>
            </a:spcAft>
            <a:buNone/>
          </a:pPr>
          <a:r>
            <a:rPr lang="tr-TR" sz="1200" kern="1200" dirty="0"/>
            <a:t>-</a:t>
          </a:r>
          <a:r>
            <a:rPr lang="fi-FI" sz="1200" kern="1200" dirty="0"/>
            <a:t>Ateşli silahlara erişimin kolay olması</a:t>
          </a:r>
          <a:endParaRPr lang="tr-TR" sz="1200" kern="1200" dirty="0"/>
        </a:p>
        <a:p>
          <a:pPr marL="0" lvl="0" indent="0" algn="l" defTabSz="533400">
            <a:lnSpc>
              <a:spcPct val="90000"/>
            </a:lnSpc>
            <a:spcBef>
              <a:spcPct val="0"/>
            </a:spcBef>
            <a:spcAft>
              <a:spcPct val="35000"/>
            </a:spcAft>
            <a:buNone/>
          </a:pPr>
          <a:r>
            <a:rPr lang="tr-TR" sz="1200" kern="1200" dirty="0"/>
            <a:t>-Çatışma ortamı/çatışma sonrası ortam</a:t>
          </a:r>
        </a:p>
        <a:p>
          <a:pPr marL="0" lvl="0" indent="0" algn="ctr" defTabSz="533400">
            <a:lnSpc>
              <a:spcPct val="90000"/>
            </a:lnSpc>
            <a:spcBef>
              <a:spcPct val="0"/>
            </a:spcBef>
            <a:spcAft>
              <a:spcPct val="35000"/>
            </a:spcAft>
            <a:buNone/>
          </a:pPr>
          <a:endParaRPr lang="tr-TR" sz="1100" kern="1200" dirty="0"/>
        </a:p>
        <a:p>
          <a:pPr marL="0" lvl="0" indent="0" algn="ctr" defTabSz="533400">
            <a:lnSpc>
              <a:spcPct val="90000"/>
            </a:lnSpc>
            <a:spcBef>
              <a:spcPct val="0"/>
            </a:spcBef>
            <a:spcAft>
              <a:spcPct val="35000"/>
            </a:spcAft>
            <a:buNone/>
          </a:pPr>
          <a:endParaRPr lang="tr-TR" sz="1100" kern="1200" dirty="0"/>
        </a:p>
      </dsp:txBody>
      <dsp:txXfrm rot="5400000">
        <a:off x="6203181" y="1083732"/>
        <a:ext cx="1922859" cy="3251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B3661-CA9B-436C-9BB5-40F90BD2AF4B}">
      <dsp:nvSpPr>
        <dsp:cNvPr id="0" name=""/>
        <dsp:cNvSpPr/>
      </dsp:nvSpPr>
      <dsp:spPr>
        <a:xfrm>
          <a:off x="408079" y="1165310"/>
          <a:ext cx="4041433" cy="2020716"/>
        </a:xfrm>
        <a:prstGeom prst="roundRect">
          <a:avLst>
            <a:gd name="adj" fmla="val 10000"/>
          </a:avLst>
        </a:prstGeom>
        <a:gradFill rotWithShape="0">
          <a:gsLst>
            <a:gs pos="0">
              <a:schemeClr val="accent5">
                <a:shade val="60000"/>
                <a:hueOff val="0"/>
                <a:satOff val="0"/>
                <a:lumOff val="0"/>
                <a:alphaOff val="0"/>
                <a:satMod val="103000"/>
                <a:lumMod val="102000"/>
                <a:tint val="94000"/>
              </a:schemeClr>
            </a:gs>
            <a:gs pos="50000">
              <a:schemeClr val="accent5">
                <a:shade val="60000"/>
                <a:hueOff val="0"/>
                <a:satOff val="0"/>
                <a:lumOff val="0"/>
                <a:alphaOff val="0"/>
                <a:satMod val="110000"/>
                <a:lumMod val="100000"/>
                <a:shade val="100000"/>
              </a:schemeClr>
            </a:gs>
            <a:gs pos="100000">
              <a:schemeClr val="accent5">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TEDBİR KARARLARI</a:t>
          </a:r>
        </a:p>
      </dsp:txBody>
      <dsp:txXfrm>
        <a:off x="467264" y="1224495"/>
        <a:ext cx="3923063" cy="1902346"/>
      </dsp:txXfrm>
    </dsp:sp>
    <dsp:sp modelId="{8E70B862-4A80-4507-A294-11D284C9D032}">
      <dsp:nvSpPr>
        <dsp:cNvPr id="0" name=""/>
        <dsp:cNvSpPr/>
      </dsp:nvSpPr>
      <dsp:spPr>
        <a:xfrm rot="19457599">
          <a:off x="4262391" y="1552917"/>
          <a:ext cx="1990816" cy="83590"/>
        </a:xfrm>
        <a:custGeom>
          <a:avLst/>
          <a:gdLst/>
          <a:ahLst/>
          <a:cxnLst/>
          <a:rect l="0" t="0" r="0" b="0"/>
          <a:pathLst>
            <a:path>
              <a:moveTo>
                <a:pt x="0" y="41795"/>
              </a:moveTo>
              <a:lnTo>
                <a:pt x="1990816" y="417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5208029" y="1544942"/>
        <a:ext cx="99540" cy="99540"/>
      </dsp:txXfrm>
    </dsp:sp>
    <dsp:sp modelId="{7A5F5691-43B5-4B39-92EB-0A32ED49988D}">
      <dsp:nvSpPr>
        <dsp:cNvPr id="0" name=""/>
        <dsp:cNvSpPr/>
      </dsp:nvSpPr>
      <dsp:spPr>
        <a:xfrm>
          <a:off x="6066086" y="3398"/>
          <a:ext cx="4041433" cy="2020716"/>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dirty="0"/>
            <a:t>KORUYUCU TEDBİR KARARLARI</a:t>
          </a:r>
        </a:p>
        <a:p>
          <a:pPr marL="0" lvl="0" indent="0" algn="ctr" defTabSz="1422400">
            <a:lnSpc>
              <a:spcPct val="90000"/>
            </a:lnSpc>
            <a:spcBef>
              <a:spcPct val="0"/>
            </a:spcBef>
            <a:spcAft>
              <a:spcPct val="35000"/>
            </a:spcAft>
            <a:buNone/>
          </a:pPr>
          <a:r>
            <a:rPr lang="tr-TR" sz="2000" kern="1200" dirty="0"/>
            <a:t>ŞİDDETE MARUZ KALANA YÖNELİK</a:t>
          </a:r>
        </a:p>
        <a:p>
          <a:pPr marL="0" lvl="0" indent="0" algn="ctr" defTabSz="1422400">
            <a:lnSpc>
              <a:spcPct val="90000"/>
            </a:lnSpc>
            <a:spcBef>
              <a:spcPct val="0"/>
            </a:spcBef>
            <a:spcAft>
              <a:spcPct val="35000"/>
            </a:spcAft>
            <a:buNone/>
          </a:pPr>
          <a:r>
            <a:rPr lang="tr-TR" sz="1600" kern="1200" dirty="0"/>
            <a:t>Hakim, Mülki Amir, Kolluk Amiri</a:t>
          </a:r>
        </a:p>
      </dsp:txBody>
      <dsp:txXfrm>
        <a:off x="6125271" y="62583"/>
        <a:ext cx="3923063" cy="1902346"/>
      </dsp:txXfrm>
    </dsp:sp>
    <dsp:sp modelId="{53B52905-3B94-4215-91F5-DE5587FCA3B6}">
      <dsp:nvSpPr>
        <dsp:cNvPr id="0" name=""/>
        <dsp:cNvSpPr/>
      </dsp:nvSpPr>
      <dsp:spPr>
        <a:xfrm rot="2142401">
          <a:off x="4262391" y="2714830"/>
          <a:ext cx="1990816" cy="83590"/>
        </a:xfrm>
        <a:custGeom>
          <a:avLst/>
          <a:gdLst/>
          <a:ahLst/>
          <a:cxnLst/>
          <a:rect l="0" t="0" r="0" b="0"/>
          <a:pathLst>
            <a:path>
              <a:moveTo>
                <a:pt x="0" y="41795"/>
              </a:moveTo>
              <a:lnTo>
                <a:pt x="1990816" y="417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5208029" y="2706854"/>
        <a:ext cx="99540" cy="99540"/>
      </dsp:txXfrm>
    </dsp:sp>
    <dsp:sp modelId="{0C16795D-4F7A-42E0-8AE6-97C154D6703B}">
      <dsp:nvSpPr>
        <dsp:cNvPr id="0" name=""/>
        <dsp:cNvSpPr/>
      </dsp:nvSpPr>
      <dsp:spPr>
        <a:xfrm>
          <a:off x="6066086" y="2327222"/>
          <a:ext cx="4041433" cy="2020716"/>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tr-TR" sz="3200" kern="1200" dirty="0"/>
        </a:p>
        <a:p>
          <a:pPr marL="0" lvl="0" indent="0" algn="ctr" defTabSz="1422400">
            <a:lnSpc>
              <a:spcPct val="90000"/>
            </a:lnSpc>
            <a:spcBef>
              <a:spcPct val="0"/>
            </a:spcBef>
            <a:spcAft>
              <a:spcPct val="35000"/>
            </a:spcAft>
            <a:buNone/>
          </a:pPr>
          <a:r>
            <a:rPr lang="tr-TR" sz="3200" b="1" kern="1200" dirty="0"/>
            <a:t>ÖNLEYİCİ TEDBİR KARARLARI</a:t>
          </a:r>
        </a:p>
        <a:p>
          <a:pPr marL="0" lvl="0" indent="0" algn="ctr" defTabSz="1422400">
            <a:lnSpc>
              <a:spcPct val="90000"/>
            </a:lnSpc>
            <a:spcBef>
              <a:spcPct val="0"/>
            </a:spcBef>
            <a:spcAft>
              <a:spcPct val="35000"/>
            </a:spcAft>
            <a:buNone/>
          </a:pPr>
          <a:r>
            <a:rPr lang="tr-TR" sz="2000" kern="1200" dirty="0"/>
            <a:t>ŞİDDET UYGULAYANA YÖNELİK</a:t>
          </a:r>
        </a:p>
        <a:p>
          <a:pPr marL="0" lvl="0" indent="0" algn="ctr" defTabSz="1422400">
            <a:lnSpc>
              <a:spcPct val="90000"/>
            </a:lnSpc>
            <a:spcBef>
              <a:spcPct val="0"/>
            </a:spcBef>
            <a:spcAft>
              <a:spcPct val="35000"/>
            </a:spcAft>
            <a:buNone/>
          </a:pPr>
          <a:r>
            <a:rPr lang="tr-TR" sz="1600" kern="1200" dirty="0"/>
            <a:t>Hakim, Kolluk Amiri</a:t>
          </a:r>
        </a:p>
        <a:p>
          <a:pPr marL="0" lvl="0" indent="0" algn="ctr" defTabSz="1422400">
            <a:lnSpc>
              <a:spcPct val="90000"/>
            </a:lnSpc>
            <a:spcBef>
              <a:spcPct val="0"/>
            </a:spcBef>
            <a:spcAft>
              <a:spcPct val="35000"/>
            </a:spcAft>
            <a:buNone/>
          </a:pPr>
          <a:endParaRPr lang="tr-TR" sz="1600" kern="1200" dirty="0"/>
        </a:p>
        <a:p>
          <a:pPr marL="0" lvl="0" indent="0" algn="ctr" defTabSz="1422400">
            <a:lnSpc>
              <a:spcPct val="90000"/>
            </a:lnSpc>
            <a:spcBef>
              <a:spcPct val="0"/>
            </a:spcBef>
            <a:spcAft>
              <a:spcPct val="35000"/>
            </a:spcAft>
            <a:buNone/>
          </a:pPr>
          <a:endParaRPr lang="tr-TR" sz="1600" kern="1200" dirty="0"/>
        </a:p>
        <a:p>
          <a:pPr marL="0" lvl="0" indent="0" algn="ctr" defTabSz="1422400">
            <a:lnSpc>
              <a:spcPct val="90000"/>
            </a:lnSpc>
            <a:spcBef>
              <a:spcPct val="0"/>
            </a:spcBef>
            <a:spcAft>
              <a:spcPct val="35000"/>
            </a:spcAft>
            <a:buNone/>
          </a:pPr>
          <a:endParaRPr lang="tr-TR" sz="1600" kern="1200" dirty="0"/>
        </a:p>
      </dsp:txBody>
      <dsp:txXfrm>
        <a:off x="6125271" y="2386407"/>
        <a:ext cx="3923063" cy="1902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3229-3961-4D91-81A2-1614CF82FD79}">
      <dsp:nvSpPr>
        <dsp:cNvPr id="0" name=""/>
        <dsp:cNvSpPr/>
      </dsp:nvSpPr>
      <dsp:spPr>
        <a:xfrm>
          <a:off x="2967462" y="0"/>
          <a:ext cx="4451194" cy="1078174"/>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655" tIns="33655" rIns="33655" bIns="33655" numCol="1" spcCol="1270" anchor="t" anchorCtr="0">
          <a:noAutofit/>
        </a:bodyPr>
        <a:lstStyle/>
        <a:p>
          <a:pPr marL="285750" lvl="1" indent="-285750" algn="l" defTabSz="2355850">
            <a:lnSpc>
              <a:spcPct val="90000"/>
            </a:lnSpc>
            <a:spcBef>
              <a:spcPct val="0"/>
            </a:spcBef>
            <a:spcAft>
              <a:spcPct val="15000"/>
            </a:spcAft>
            <a:buChar char="•"/>
          </a:pPr>
          <a:endParaRPr lang="tr-TR" sz="5300" kern="1200" dirty="0"/>
        </a:p>
      </dsp:txBody>
      <dsp:txXfrm>
        <a:off x="2967462" y="134772"/>
        <a:ext cx="4046879" cy="808630"/>
      </dsp:txXfrm>
    </dsp:sp>
    <dsp:sp modelId="{97F31AFA-7CD9-44B9-ADDE-8C58845096DB}">
      <dsp:nvSpPr>
        <dsp:cNvPr id="0" name=""/>
        <dsp:cNvSpPr/>
      </dsp:nvSpPr>
      <dsp:spPr>
        <a:xfrm>
          <a:off x="0" y="0"/>
          <a:ext cx="2967462" cy="1078174"/>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tr-TR" sz="3000" kern="1200" dirty="0"/>
            <a:t>NEREDEN TALEP EDİLİR?</a:t>
          </a:r>
        </a:p>
      </dsp:txBody>
      <dsp:txXfrm>
        <a:off x="52632" y="52632"/>
        <a:ext cx="2862198" cy="972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6FB5C-2EFE-4E7B-82AE-4C34C1C68EB0}">
      <dsp:nvSpPr>
        <dsp:cNvPr id="0" name=""/>
        <dsp:cNvSpPr/>
      </dsp:nvSpPr>
      <dsp:spPr>
        <a:xfrm>
          <a:off x="2901210" y="0"/>
          <a:ext cx="4351816" cy="1001020"/>
        </a:xfrm>
        <a:prstGeom prst="rightArrow">
          <a:avLst>
            <a:gd name="adj1" fmla="val 75000"/>
            <a:gd name="adj2" fmla="val 50000"/>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endParaRPr lang="tr-TR" sz="4900" kern="1200" dirty="0"/>
        </a:p>
      </dsp:txBody>
      <dsp:txXfrm>
        <a:off x="2901210" y="125128"/>
        <a:ext cx="3976434" cy="750765"/>
      </dsp:txXfrm>
    </dsp:sp>
    <dsp:sp modelId="{B167393A-1C0A-4E59-A623-0B96242BC012}">
      <dsp:nvSpPr>
        <dsp:cNvPr id="0" name=""/>
        <dsp:cNvSpPr/>
      </dsp:nvSpPr>
      <dsp:spPr>
        <a:xfrm>
          <a:off x="0" y="0"/>
          <a:ext cx="2901210" cy="1001020"/>
        </a:xfrm>
        <a:prstGeom prst="round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kern="1200" dirty="0"/>
            <a:t>Ne kadar bir süre için verilebilir ? </a:t>
          </a:r>
        </a:p>
      </dsp:txBody>
      <dsp:txXfrm>
        <a:off x="48866" y="48866"/>
        <a:ext cx="2803478" cy="903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6B7C4-7458-4C23-9AD0-F2569454CD47}">
      <dsp:nvSpPr>
        <dsp:cNvPr id="0" name=""/>
        <dsp:cNvSpPr/>
      </dsp:nvSpPr>
      <dsp:spPr>
        <a:xfrm rot="5400000">
          <a:off x="6872407" y="-3069459"/>
          <a:ext cx="415645" cy="666374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tr-TR" sz="2100" kern="1200" dirty="0"/>
        </a:p>
      </dsp:txBody>
      <dsp:txXfrm rot="-5400000">
        <a:off x="3748357" y="74881"/>
        <a:ext cx="6643456" cy="375065"/>
      </dsp:txXfrm>
    </dsp:sp>
    <dsp:sp modelId="{A242E30B-944A-43CE-B3C8-3C96C78665C8}">
      <dsp:nvSpPr>
        <dsp:cNvPr id="0" name=""/>
        <dsp:cNvSpPr/>
      </dsp:nvSpPr>
      <dsp:spPr>
        <a:xfrm>
          <a:off x="0" y="324"/>
          <a:ext cx="3748357" cy="519557"/>
        </a:xfrm>
        <a:prstGeom prst="round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BARINMA</a:t>
          </a:r>
        </a:p>
      </dsp:txBody>
      <dsp:txXfrm>
        <a:off x="25363" y="25687"/>
        <a:ext cx="3697631" cy="468831"/>
      </dsp:txXfrm>
    </dsp:sp>
    <dsp:sp modelId="{48044599-3FA7-4558-8C72-F13CB2FAE848}">
      <dsp:nvSpPr>
        <dsp:cNvPr id="0" name=""/>
        <dsp:cNvSpPr/>
      </dsp:nvSpPr>
      <dsp:spPr>
        <a:xfrm rot="5400000">
          <a:off x="6872407" y="-2526235"/>
          <a:ext cx="415645" cy="666374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tr-TR" sz="2100" kern="1200" dirty="0"/>
        </a:p>
      </dsp:txBody>
      <dsp:txXfrm rot="-5400000">
        <a:off x="3748357" y="618105"/>
        <a:ext cx="6643456" cy="375065"/>
      </dsp:txXfrm>
    </dsp:sp>
    <dsp:sp modelId="{49A64B8E-CA7C-4D40-96D9-AD2690EC96D3}">
      <dsp:nvSpPr>
        <dsp:cNvPr id="0" name=""/>
        <dsp:cNvSpPr/>
      </dsp:nvSpPr>
      <dsp:spPr>
        <a:xfrm>
          <a:off x="0" y="545859"/>
          <a:ext cx="3748357" cy="519557"/>
        </a:xfrm>
        <a:prstGeom prst="roundRect">
          <a:avLst/>
        </a:prstGeom>
        <a:solidFill>
          <a:schemeClr val="accent5">
            <a:alpha val="90000"/>
            <a:hueOff val="0"/>
            <a:satOff val="0"/>
            <a:lumOff val="0"/>
            <a:alphaOff val="-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PSİKOSOSYAL DESTEK</a:t>
          </a:r>
        </a:p>
      </dsp:txBody>
      <dsp:txXfrm>
        <a:off x="25363" y="571222"/>
        <a:ext cx="3697631" cy="468831"/>
      </dsp:txXfrm>
    </dsp:sp>
    <dsp:sp modelId="{85347D31-F2B8-4E54-AA29-59B7063F6DD3}">
      <dsp:nvSpPr>
        <dsp:cNvPr id="0" name=""/>
        <dsp:cNvSpPr/>
      </dsp:nvSpPr>
      <dsp:spPr>
        <a:xfrm rot="5400000">
          <a:off x="6872407" y="-1463648"/>
          <a:ext cx="415645" cy="666374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tr-TR" sz="2100" kern="1200" dirty="0"/>
        </a:p>
      </dsp:txBody>
      <dsp:txXfrm rot="-5400000">
        <a:off x="3748357" y="1680692"/>
        <a:ext cx="6643456" cy="375065"/>
      </dsp:txXfrm>
    </dsp:sp>
    <dsp:sp modelId="{B4641475-92D7-455D-B5F3-18304C398266}">
      <dsp:nvSpPr>
        <dsp:cNvPr id="0" name=""/>
        <dsp:cNvSpPr/>
      </dsp:nvSpPr>
      <dsp:spPr>
        <a:xfrm>
          <a:off x="0" y="1091394"/>
          <a:ext cx="3748357" cy="519557"/>
        </a:xfrm>
        <a:prstGeom prst="roundRect">
          <a:avLst/>
        </a:prstGeom>
        <a:solidFill>
          <a:schemeClr val="accent5">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HARÇLIK</a:t>
          </a:r>
        </a:p>
      </dsp:txBody>
      <dsp:txXfrm>
        <a:off x="25363" y="1116757"/>
        <a:ext cx="3697631" cy="468831"/>
      </dsp:txXfrm>
    </dsp:sp>
    <dsp:sp modelId="{9F816CE3-E6BB-4BBB-BBA8-04CEB55B9B36}">
      <dsp:nvSpPr>
        <dsp:cNvPr id="0" name=""/>
        <dsp:cNvSpPr/>
      </dsp:nvSpPr>
      <dsp:spPr>
        <a:xfrm>
          <a:off x="0" y="1636930"/>
          <a:ext cx="3748357" cy="519557"/>
        </a:xfrm>
        <a:prstGeom prst="roundRect">
          <a:avLst/>
        </a:prstGeom>
        <a:solidFill>
          <a:schemeClr val="accent5">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HUKUKİ DESTEK</a:t>
          </a:r>
        </a:p>
      </dsp:txBody>
      <dsp:txXfrm>
        <a:off x="25363" y="1662293"/>
        <a:ext cx="3697631" cy="468831"/>
      </dsp:txXfrm>
    </dsp:sp>
    <dsp:sp modelId="{635F1AC1-A293-4676-9D9D-BD6A1599678C}">
      <dsp:nvSpPr>
        <dsp:cNvPr id="0" name=""/>
        <dsp:cNvSpPr/>
      </dsp:nvSpPr>
      <dsp:spPr>
        <a:xfrm>
          <a:off x="0" y="2182465"/>
          <a:ext cx="3748357" cy="519557"/>
        </a:xfrm>
        <a:prstGeom prst="roundRect">
          <a:avLst/>
        </a:prstGeom>
        <a:solidFill>
          <a:schemeClr val="accent5">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YÖNLENDİRME VE REHBERLİK</a:t>
          </a:r>
        </a:p>
      </dsp:txBody>
      <dsp:txXfrm>
        <a:off x="25363" y="2207828"/>
        <a:ext cx="3697631" cy="468831"/>
      </dsp:txXfrm>
    </dsp:sp>
    <dsp:sp modelId="{F150BF1A-0483-4AB6-A778-8710423128AF}">
      <dsp:nvSpPr>
        <dsp:cNvPr id="0" name=""/>
        <dsp:cNvSpPr/>
      </dsp:nvSpPr>
      <dsp:spPr>
        <a:xfrm>
          <a:off x="0" y="2728000"/>
          <a:ext cx="3748357" cy="519557"/>
        </a:xfrm>
        <a:prstGeom prst="roundRect">
          <a:avLst/>
        </a:prstGeom>
        <a:solidFill>
          <a:schemeClr val="accent5">
            <a:alpha val="90000"/>
            <a:hueOff val="0"/>
            <a:satOff val="0"/>
            <a:lumOff val="0"/>
            <a:alphaOff val="-3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ÜCRETSİZ KREŞ DESTEĞİ</a:t>
          </a:r>
        </a:p>
      </dsp:txBody>
      <dsp:txXfrm>
        <a:off x="25363" y="2753363"/>
        <a:ext cx="3697631" cy="468831"/>
      </dsp:txXfrm>
    </dsp:sp>
    <dsp:sp modelId="{A062DC8D-31D7-4BC5-B4A4-588B5F4F84B2}">
      <dsp:nvSpPr>
        <dsp:cNvPr id="0" name=""/>
        <dsp:cNvSpPr/>
      </dsp:nvSpPr>
      <dsp:spPr>
        <a:xfrm>
          <a:off x="0" y="3273536"/>
          <a:ext cx="3748357" cy="519557"/>
        </a:xfrm>
        <a:prstGeom prst="round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l" defTabSz="1022350">
            <a:lnSpc>
              <a:spcPct val="90000"/>
            </a:lnSpc>
            <a:spcBef>
              <a:spcPct val="0"/>
            </a:spcBef>
            <a:spcAft>
              <a:spcPct val="35000"/>
            </a:spcAft>
            <a:buNone/>
          </a:pPr>
          <a:r>
            <a:rPr lang="tr-TR" sz="2300" kern="1200" dirty="0"/>
            <a:t>İSTİHDAM DESTEĞİ</a:t>
          </a:r>
        </a:p>
      </dsp:txBody>
      <dsp:txXfrm>
        <a:off x="25363" y="3298899"/>
        <a:ext cx="3697631" cy="4688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35F48-F81F-44F8-BF98-D1C6EEF8A2A4}" type="datetimeFigureOut">
              <a:rPr lang="tr-TR" smtClean="0"/>
              <a:t>9.01.2023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6319D-B5AE-496A-852C-3DB1F6E85B78}" type="slidenum">
              <a:rPr lang="tr-TR" smtClean="0"/>
              <a:t>‹#›</a:t>
            </a:fld>
            <a:endParaRPr lang="tr-TR"/>
          </a:p>
        </p:txBody>
      </p:sp>
    </p:spTree>
    <p:extLst>
      <p:ext uri="{BB962C8B-B14F-4D97-AF65-F5344CB8AC3E}">
        <p14:creationId xmlns:p14="http://schemas.microsoft.com/office/powerpoint/2010/main" val="349033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206319D-B5AE-496A-852C-3DB1F6E85B78}" type="slidenum">
              <a:rPr lang="tr-TR" smtClean="0"/>
              <a:t>27</a:t>
            </a:fld>
            <a:endParaRPr lang="tr-TR"/>
          </a:p>
        </p:txBody>
      </p:sp>
    </p:spTree>
    <p:extLst>
      <p:ext uri="{BB962C8B-B14F-4D97-AF65-F5344CB8AC3E}">
        <p14:creationId xmlns:p14="http://schemas.microsoft.com/office/powerpoint/2010/main" val="336396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2230943-EB6C-438B-BF0A-8E93344218CD}" type="datetimeFigureOut">
              <a:rPr lang="tr-TR" smtClean="0"/>
              <a:t>9.01.2023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298341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230943-EB6C-438B-BF0A-8E93344218CD}" type="datetimeFigureOut">
              <a:rPr lang="tr-TR" smtClean="0"/>
              <a:t>9.01.2023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349676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230943-EB6C-438B-BF0A-8E93344218CD}" type="datetimeFigureOut">
              <a:rPr lang="tr-TR" smtClean="0"/>
              <a:t>9.01.2023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42094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230943-EB6C-438B-BF0A-8E93344218CD}" type="datetimeFigureOut">
              <a:rPr lang="tr-TR" smtClean="0"/>
              <a:t>9.01.2023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14164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2230943-EB6C-438B-BF0A-8E93344218CD}" type="datetimeFigureOut">
              <a:rPr lang="tr-TR" smtClean="0"/>
              <a:t>9.01.2023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129617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230943-EB6C-438B-BF0A-8E93344218CD}" type="datetimeFigureOut">
              <a:rPr lang="tr-TR" smtClean="0"/>
              <a:t>9.01.2023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20352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2230943-EB6C-438B-BF0A-8E93344218CD}" type="datetimeFigureOut">
              <a:rPr lang="tr-TR" smtClean="0"/>
              <a:t>9.01.2023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98440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2230943-EB6C-438B-BF0A-8E93344218CD}" type="datetimeFigureOut">
              <a:rPr lang="tr-TR" smtClean="0"/>
              <a:t>9.01.2023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269399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0943-EB6C-438B-BF0A-8E93344218CD}" type="datetimeFigureOut">
              <a:rPr lang="tr-TR" smtClean="0"/>
              <a:t>9.01.2023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151790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2230943-EB6C-438B-BF0A-8E93344218CD}" type="datetimeFigureOut">
              <a:rPr lang="tr-TR" smtClean="0"/>
              <a:t>9.01.2023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222374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2230943-EB6C-438B-BF0A-8E93344218CD}" type="datetimeFigureOut">
              <a:rPr lang="tr-TR" smtClean="0"/>
              <a:t>9.01.2023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149906-84E6-49AB-ABBE-A124AC7089A1}" type="slidenum">
              <a:rPr lang="tr-TR" smtClean="0"/>
              <a:t>‹#›</a:t>
            </a:fld>
            <a:endParaRPr lang="tr-TR"/>
          </a:p>
        </p:txBody>
      </p:sp>
    </p:spTree>
    <p:extLst>
      <p:ext uri="{BB962C8B-B14F-4D97-AF65-F5344CB8AC3E}">
        <p14:creationId xmlns:p14="http://schemas.microsoft.com/office/powerpoint/2010/main" val="375789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0943-EB6C-438B-BF0A-8E93344218CD}" type="datetimeFigureOut">
              <a:rPr lang="tr-TR" smtClean="0"/>
              <a:t>9.01.2023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49906-84E6-49AB-ABBE-A124AC7089A1}" type="slidenum">
              <a:rPr lang="tr-TR" smtClean="0"/>
              <a:t>‹#›</a:t>
            </a:fld>
            <a:endParaRPr lang="tr-TR"/>
          </a:p>
        </p:txBody>
      </p:sp>
    </p:spTree>
    <p:extLst>
      <p:ext uri="{BB962C8B-B14F-4D97-AF65-F5344CB8AC3E}">
        <p14:creationId xmlns:p14="http://schemas.microsoft.com/office/powerpoint/2010/main" val="3936647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atay Kaydırma 3"/>
          <p:cNvSpPr/>
          <p:nvPr/>
        </p:nvSpPr>
        <p:spPr>
          <a:xfrm>
            <a:off x="1865191" y="558641"/>
            <a:ext cx="8652681" cy="2687638"/>
          </a:xfrm>
          <a:prstGeom prst="horizontalScroll">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Kadına Yönelik Şiddetle Mücadele</a:t>
            </a:r>
          </a:p>
        </p:txBody>
      </p:sp>
      <p:sp>
        <p:nvSpPr>
          <p:cNvPr id="2" name="Metin kutusu 1"/>
          <p:cNvSpPr txBox="1"/>
          <p:nvPr/>
        </p:nvSpPr>
        <p:spPr>
          <a:xfrm>
            <a:off x="1978925" y="3916907"/>
            <a:ext cx="8761863" cy="461665"/>
          </a:xfrm>
          <a:prstGeom prst="rect">
            <a:avLst/>
          </a:prstGeom>
          <a:noFill/>
        </p:spPr>
        <p:txBody>
          <a:bodyPr wrap="square" rtlCol="0">
            <a:spAutoFit/>
          </a:bodyPr>
          <a:lstStyle/>
          <a:p>
            <a:pPr algn="ctr"/>
            <a:r>
              <a:rPr lang="tr-TR" sz="2400" dirty="0">
                <a:solidFill>
                  <a:schemeClr val="accent5">
                    <a:lumMod val="50000"/>
                  </a:schemeClr>
                </a:solidFill>
              </a:rPr>
              <a:t>EYÜPSULTAN REHBERLİK VE ARAŞTIRMA MERKEZİ</a:t>
            </a:r>
          </a:p>
        </p:txBody>
      </p:sp>
      <p:pic>
        <p:nvPicPr>
          <p:cNvPr id="9" name="Resim 8"/>
          <p:cNvPicPr>
            <a:picLocks noChangeAspect="1"/>
          </p:cNvPicPr>
          <p:nvPr/>
        </p:nvPicPr>
        <p:blipFill>
          <a:blip r:embed="rId2"/>
          <a:stretch>
            <a:fillRect/>
          </a:stretch>
        </p:blipFill>
        <p:spPr>
          <a:xfrm>
            <a:off x="10953053" y="5519507"/>
            <a:ext cx="984195" cy="821225"/>
          </a:xfrm>
          <a:prstGeom prst="rect">
            <a:avLst/>
          </a:prstGeom>
        </p:spPr>
      </p:pic>
      <p:sp>
        <p:nvSpPr>
          <p:cNvPr id="3" name="AutoShape 2" descr="Dosya:Instagram logo 2022.svg - Vikipe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68622" y="5764747"/>
            <a:ext cx="407035" cy="40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Dosya:Twitter-logo.svg - Vikiped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2101" y="5783598"/>
            <a:ext cx="447699" cy="36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0811" y="5683134"/>
            <a:ext cx="800994" cy="53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319263" y="5783598"/>
            <a:ext cx="1586716" cy="369332"/>
          </a:xfrm>
          <a:prstGeom prst="rect">
            <a:avLst/>
          </a:prstGeom>
        </p:spPr>
        <p:txBody>
          <a:bodyPr wrap="none">
            <a:spAutoFit/>
          </a:bodyPr>
          <a:lstStyle/>
          <a:p>
            <a:r>
              <a:rPr lang="tr-TR" dirty="0" err="1"/>
              <a:t>eyupsultanram</a:t>
            </a:r>
            <a:endParaRPr lang="tr-TR" dirty="0"/>
          </a:p>
        </p:txBody>
      </p:sp>
      <p:sp>
        <p:nvSpPr>
          <p:cNvPr id="7" name="Dikdörtgen 6"/>
          <p:cNvSpPr/>
          <p:nvPr/>
        </p:nvSpPr>
        <p:spPr>
          <a:xfrm>
            <a:off x="3434654" y="5765466"/>
            <a:ext cx="1586716" cy="369332"/>
          </a:xfrm>
          <a:prstGeom prst="rect">
            <a:avLst/>
          </a:prstGeom>
        </p:spPr>
        <p:txBody>
          <a:bodyPr wrap="none">
            <a:spAutoFit/>
          </a:bodyPr>
          <a:lstStyle/>
          <a:p>
            <a:r>
              <a:rPr lang="tr-TR" dirty="0" err="1"/>
              <a:t>eyupsultanram</a:t>
            </a:r>
            <a:endParaRPr lang="tr-TR" dirty="0"/>
          </a:p>
        </p:txBody>
      </p:sp>
      <p:sp>
        <p:nvSpPr>
          <p:cNvPr id="8" name="Dikdörtgen 7"/>
          <p:cNvSpPr/>
          <p:nvPr/>
        </p:nvSpPr>
        <p:spPr>
          <a:xfrm>
            <a:off x="5566498" y="5745454"/>
            <a:ext cx="1586716" cy="369332"/>
          </a:xfrm>
          <a:prstGeom prst="rect">
            <a:avLst/>
          </a:prstGeom>
        </p:spPr>
        <p:txBody>
          <a:bodyPr wrap="none">
            <a:spAutoFit/>
          </a:bodyPr>
          <a:lstStyle/>
          <a:p>
            <a:r>
              <a:rPr lang="tr-TR" dirty="0" err="1"/>
              <a:t>eyupsultanram</a:t>
            </a:r>
            <a:endParaRPr lang="tr-TR" dirty="0"/>
          </a:p>
        </p:txBody>
      </p:sp>
    </p:spTree>
    <p:extLst>
      <p:ext uri="{BB962C8B-B14F-4D97-AF65-F5344CB8AC3E}">
        <p14:creationId xmlns:p14="http://schemas.microsoft.com/office/powerpoint/2010/main" val="54932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Ekonomik Şiddet</a:t>
            </a:r>
          </a:p>
        </p:txBody>
      </p:sp>
      <p:sp>
        <p:nvSpPr>
          <p:cNvPr id="3" name="İçerik Yer Tutucusu 2"/>
          <p:cNvSpPr>
            <a:spLocks noGrp="1"/>
          </p:cNvSpPr>
          <p:nvPr>
            <p:ph idx="1"/>
          </p:nvPr>
        </p:nvSpPr>
        <p:spPr/>
        <p:txBody>
          <a:bodyPr/>
          <a:lstStyle/>
          <a:p>
            <a:r>
              <a:rPr lang="tr-TR" dirty="0"/>
              <a:t>Kadının yaşamını sürdürebilmesi için gerek duyduğu ekonomik olanaklardan mahrum bırakılması, ekonomik kaynakların ve paranın kişi üzerinde bir yaptırım, tehdit ve kontrol aracı olarak düzenli bir şekilde kullanılmasıdır.</a:t>
            </a:r>
          </a:p>
          <a:p>
            <a:endParaRPr lang="tr-TR" dirty="0"/>
          </a:p>
          <a:p>
            <a:r>
              <a:rPr lang="tr-TR" dirty="0"/>
              <a:t>Kadının çalışmasına engel olma, Çalışıyorsa kazancına el koyma. </a:t>
            </a:r>
          </a:p>
          <a:p>
            <a:endParaRPr lang="tr-TR" dirty="0"/>
          </a:p>
          <a:p>
            <a:r>
              <a:rPr lang="tr-TR" dirty="0"/>
              <a:t>Kazancından sadece harçlık almak biçiminde yararlanmasına izin verme vb.</a:t>
            </a:r>
          </a:p>
        </p:txBody>
      </p:sp>
    </p:spTree>
    <p:extLst>
      <p:ext uri="{BB962C8B-B14F-4D97-AF65-F5344CB8AC3E}">
        <p14:creationId xmlns:p14="http://schemas.microsoft.com/office/powerpoint/2010/main" val="93346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84431"/>
            <a:ext cx="10515600" cy="4351338"/>
          </a:xfrm>
        </p:spPr>
        <p:txBody>
          <a:bodyPr>
            <a:normAutofit fontScale="77500" lnSpcReduction="20000"/>
          </a:bodyPr>
          <a:lstStyle/>
          <a:p>
            <a:r>
              <a:rPr lang="tr-TR" dirty="0"/>
              <a:t>Kafa, karın ve göğüs kafesi ve kol bacaklarda yaralanmalar</a:t>
            </a:r>
          </a:p>
          <a:p>
            <a:r>
              <a:rPr lang="tr-TR" dirty="0"/>
              <a:t>Vücudun muhtelif bölümlerinde çürük ve ezikler, sert cisimlerin oluşturduğu izler</a:t>
            </a:r>
          </a:p>
          <a:p>
            <a:r>
              <a:rPr lang="tr-TR" dirty="0"/>
              <a:t>Vücutta kırıklar, yırtık ve kesikler</a:t>
            </a:r>
          </a:p>
          <a:p>
            <a:r>
              <a:rPr lang="tr-TR" dirty="0"/>
              <a:t>Göz içi yaralanmaları</a:t>
            </a:r>
          </a:p>
          <a:p>
            <a:r>
              <a:rPr lang="tr-TR" dirty="0"/>
              <a:t>Kas eklem ağrıları</a:t>
            </a:r>
          </a:p>
          <a:p>
            <a:r>
              <a:rPr lang="tr-TR" dirty="0"/>
              <a:t>Kronik ağrı yakınması</a:t>
            </a:r>
          </a:p>
          <a:p>
            <a:r>
              <a:rPr lang="tr-TR" dirty="0"/>
              <a:t>Sindirim sistemi bozuklukları</a:t>
            </a:r>
          </a:p>
          <a:p>
            <a:r>
              <a:rPr lang="tr-TR" dirty="0"/>
              <a:t>Huzursuz bağırsak sendromu</a:t>
            </a:r>
          </a:p>
          <a:p>
            <a:r>
              <a:rPr lang="tr-TR" dirty="0" err="1"/>
              <a:t>Üriner</a:t>
            </a:r>
            <a:r>
              <a:rPr lang="tr-TR" dirty="0"/>
              <a:t> sistem enfeksiyonları</a:t>
            </a:r>
          </a:p>
          <a:p>
            <a:r>
              <a:rPr lang="tr-TR" dirty="0"/>
              <a:t>Solunum sistemi ile ilgili sorunlar</a:t>
            </a:r>
          </a:p>
          <a:p>
            <a:r>
              <a:rPr lang="tr-TR" dirty="0"/>
              <a:t>Fiziksel işlevsellikte azalma</a:t>
            </a:r>
          </a:p>
          <a:p>
            <a:r>
              <a:rPr lang="tr-TR" dirty="0"/>
              <a:t>Yeti kayıpları (görme, işitme, kognitif kayıplar) </a:t>
            </a:r>
          </a:p>
        </p:txBody>
      </p:sp>
      <p:sp>
        <p:nvSpPr>
          <p:cNvPr id="4" name="Çentikli Sağ Ok 3"/>
          <p:cNvSpPr/>
          <p:nvPr/>
        </p:nvSpPr>
        <p:spPr>
          <a:xfrm>
            <a:off x="838200" y="226054"/>
            <a:ext cx="9847997" cy="102531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b="1" dirty="0"/>
              <a:t>ŞİDDETİN KADININ FİZİKSEL SAĞLIĞI ÜZERİNDEKİ ETKİLERİ </a:t>
            </a:r>
          </a:p>
        </p:txBody>
      </p:sp>
      <p:pic>
        <p:nvPicPr>
          <p:cNvPr id="5" name="Resim 4"/>
          <p:cNvPicPr>
            <a:picLocks noChangeAspect="1"/>
          </p:cNvPicPr>
          <p:nvPr/>
        </p:nvPicPr>
        <p:blipFill>
          <a:blip r:embed="rId2"/>
          <a:stretch>
            <a:fillRect/>
          </a:stretch>
        </p:blipFill>
        <p:spPr>
          <a:xfrm>
            <a:off x="8011423" y="2729552"/>
            <a:ext cx="2400550" cy="1351129"/>
          </a:xfrm>
          <a:prstGeom prst="rect">
            <a:avLst/>
          </a:prstGeom>
        </p:spPr>
      </p:pic>
    </p:spTree>
    <p:extLst>
      <p:ext uri="{BB962C8B-B14F-4D97-AF65-F5344CB8AC3E}">
        <p14:creationId xmlns:p14="http://schemas.microsoft.com/office/powerpoint/2010/main" val="383414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625919" cy="1325563"/>
          </a:xfrm>
        </p:spPr>
        <p:txBody>
          <a:bodyPr>
            <a:normAutofit/>
          </a:bodyPr>
          <a:lstStyle/>
          <a:p>
            <a:r>
              <a:rPr lang="tr-TR" sz="4000" b="1" dirty="0">
                <a:solidFill>
                  <a:schemeClr val="accent5">
                    <a:lumMod val="75000"/>
                  </a:schemeClr>
                </a:solidFill>
                <a:latin typeface="+mn-lt"/>
              </a:rPr>
              <a:t>Şiddetin Kadının Ruhsal Sağlığı Üzerindeki Etkileri </a:t>
            </a:r>
          </a:p>
        </p:txBody>
      </p:sp>
      <p:sp>
        <p:nvSpPr>
          <p:cNvPr id="3" name="İçerik Yer Tutucusu 2"/>
          <p:cNvSpPr>
            <a:spLocks noGrp="1"/>
          </p:cNvSpPr>
          <p:nvPr>
            <p:ph sz="half" idx="1"/>
          </p:nvPr>
        </p:nvSpPr>
        <p:spPr/>
        <p:txBody>
          <a:bodyPr>
            <a:normAutofit/>
          </a:bodyPr>
          <a:lstStyle/>
          <a:p>
            <a:r>
              <a:rPr lang="tr-TR" dirty="0"/>
              <a:t>Utanma</a:t>
            </a:r>
          </a:p>
          <a:p>
            <a:r>
              <a:rPr lang="tr-TR" dirty="0"/>
              <a:t>Suçluluk</a:t>
            </a:r>
          </a:p>
          <a:p>
            <a:r>
              <a:rPr lang="tr-TR" dirty="0"/>
              <a:t>Yalnızlık</a:t>
            </a:r>
          </a:p>
          <a:p>
            <a:r>
              <a:rPr lang="tr-TR" dirty="0"/>
              <a:t>Başarısızlık Hissi</a:t>
            </a:r>
          </a:p>
          <a:p>
            <a:r>
              <a:rPr lang="tr-TR" dirty="0"/>
              <a:t>Yetersizlik Hissi</a:t>
            </a:r>
          </a:p>
          <a:p>
            <a:r>
              <a:rPr lang="tr-TR" dirty="0"/>
              <a:t>Yeme Bozuklukları</a:t>
            </a:r>
          </a:p>
          <a:p>
            <a:r>
              <a:rPr lang="tr-TR" dirty="0"/>
              <a:t>Düşük Özgüven</a:t>
            </a:r>
          </a:p>
        </p:txBody>
      </p:sp>
      <p:sp>
        <p:nvSpPr>
          <p:cNvPr id="8" name="İçerik Yer Tutucusu 7"/>
          <p:cNvSpPr>
            <a:spLocks noGrp="1"/>
          </p:cNvSpPr>
          <p:nvPr>
            <p:ph sz="half" idx="2"/>
          </p:nvPr>
        </p:nvSpPr>
        <p:spPr/>
        <p:txBody>
          <a:bodyPr>
            <a:normAutofit/>
          </a:bodyPr>
          <a:lstStyle/>
          <a:p>
            <a:r>
              <a:rPr lang="tr-TR" dirty="0"/>
              <a:t>Harekette Bulunmada Yetersizlik</a:t>
            </a:r>
          </a:p>
          <a:p>
            <a:r>
              <a:rPr lang="tr-TR" dirty="0"/>
              <a:t>Madde Bağımlılığı</a:t>
            </a:r>
          </a:p>
          <a:p>
            <a:r>
              <a:rPr lang="tr-TR" dirty="0"/>
              <a:t>Kendinden Memnuniyetsizlik</a:t>
            </a:r>
          </a:p>
          <a:p>
            <a:r>
              <a:rPr lang="tr-TR" dirty="0"/>
              <a:t>Konsantrasyon Güçlüğü</a:t>
            </a:r>
          </a:p>
          <a:p>
            <a:r>
              <a:rPr lang="tr-TR" dirty="0"/>
              <a:t>Değersizlik Hissi</a:t>
            </a:r>
          </a:p>
          <a:p>
            <a:r>
              <a:rPr lang="tr-TR" dirty="0"/>
              <a:t>İstismarı Önemsememe</a:t>
            </a:r>
          </a:p>
          <a:p>
            <a:r>
              <a:rPr lang="tr-TR" dirty="0"/>
              <a:t>Fiziksel Rahatsızlıklar</a:t>
            </a:r>
          </a:p>
          <a:p>
            <a:endParaRPr lang="tr-TR" dirty="0"/>
          </a:p>
        </p:txBody>
      </p:sp>
    </p:spTree>
    <p:extLst>
      <p:ext uri="{BB962C8B-B14F-4D97-AF65-F5344CB8AC3E}">
        <p14:creationId xmlns:p14="http://schemas.microsoft.com/office/powerpoint/2010/main" val="40707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accent5">
                    <a:lumMod val="75000"/>
                  </a:schemeClr>
                </a:solidFill>
                <a:latin typeface="+mn-lt"/>
              </a:rPr>
              <a:t>ŞİDDETE MARUZ KALAN KADINLAR NELER DÜŞÜNÜR</a:t>
            </a:r>
          </a:p>
        </p:txBody>
      </p:sp>
      <p:sp>
        <p:nvSpPr>
          <p:cNvPr id="3" name="İçerik Yer Tutucusu 2"/>
          <p:cNvSpPr>
            <a:spLocks noGrp="1"/>
          </p:cNvSpPr>
          <p:nvPr>
            <p:ph idx="1"/>
          </p:nvPr>
        </p:nvSpPr>
        <p:spPr/>
        <p:txBody>
          <a:bodyPr/>
          <a:lstStyle/>
          <a:p>
            <a:r>
              <a:rPr lang="tr-TR" dirty="0"/>
              <a:t>Tekrarlamayacak.</a:t>
            </a:r>
          </a:p>
          <a:p>
            <a:r>
              <a:rPr lang="tr-TR" dirty="0"/>
              <a:t>Kocam beni seviyor, bana zarar vermek istemez.</a:t>
            </a:r>
          </a:p>
          <a:p>
            <a:r>
              <a:rPr lang="tr-TR" dirty="0"/>
              <a:t>Bu benim kaderim.</a:t>
            </a:r>
          </a:p>
          <a:p>
            <a:r>
              <a:rPr lang="tr-TR" dirty="0"/>
              <a:t>Yapabileceğim bir şey yok.</a:t>
            </a:r>
          </a:p>
          <a:p>
            <a:r>
              <a:rPr lang="tr-TR" dirty="0"/>
              <a:t>Hak etmiştim.</a:t>
            </a:r>
          </a:p>
          <a:p>
            <a:r>
              <a:rPr lang="tr-TR" dirty="0"/>
              <a:t>Yaşadıklarımı kimseye anlatmamam gerekiyor.</a:t>
            </a:r>
          </a:p>
          <a:p>
            <a:r>
              <a:rPr lang="tr-TR" dirty="0"/>
              <a:t>Çocuklarımın iyiliği için kabullenmeliyim.</a:t>
            </a:r>
          </a:p>
        </p:txBody>
      </p:sp>
      <p:pic>
        <p:nvPicPr>
          <p:cNvPr id="5" name="Resim 4"/>
          <p:cNvPicPr>
            <a:picLocks noChangeAspect="1"/>
          </p:cNvPicPr>
          <p:nvPr/>
        </p:nvPicPr>
        <p:blipFill>
          <a:blip r:embed="rId2"/>
          <a:stretch>
            <a:fillRect/>
          </a:stretch>
        </p:blipFill>
        <p:spPr>
          <a:xfrm>
            <a:off x="9048465" y="1360155"/>
            <a:ext cx="2305335" cy="1975536"/>
          </a:xfrm>
          <a:prstGeom prst="ellipse">
            <a:avLst/>
          </a:prstGeom>
          <a:ln>
            <a:noFill/>
          </a:ln>
          <a:effectLst>
            <a:softEdge rad="112500"/>
          </a:effectLst>
        </p:spPr>
      </p:pic>
    </p:spTree>
    <p:extLst>
      <p:ext uri="{BB962C8B-B14F-4D97-AF65-F5344CB8AC3E}">
        <p14:creationId xmlns:p14="http://schemas.microsoft.com/office/powerpoint/2010/main" val="365687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871579" cy="1325563"/>
          </a:xfrm>
        </p:spPr>
        <p:txBody>
          <a:bodyPr>
            <a:normAutofit/>
          </a:bodyPr>
          <a:lstStyle/>
          <a:p>
            <a:r>
              <a:rPr lang="tr-TR" sz="4000" b="1" dirty="0">
                <a:solidFill>
                  <a:schemeClr val="accent5">
                    <a:lumMod val="75000"/>
                  </a:schemeClr>
                </a:solidFill>
                <a:latin typeface="+mn-lt"/>
              </a:rPr>
              <a:t>AİLE İÇİ ŞİDDETİN ÇOCUKLAR ÜZERİNDEKİ ETKİLERİ </a:t>
            </a:r>
          </a:p>
        </p:txBody>
      </p:sp>
      <p:sp>
        <p:nvSpPr>
          <p:cNvPr id="3" name="İçerik Yer Tutucusu 2"/>
          <p:cNvSpPr>
            <a:spLocks noGrp="1"/>
          </p:cNvSpPr>
          <p:nvPr>
            <p:ph idx="1"/>
          </p:nvPr>
        </p:nvSpPr>
        <p:spPr/>
        <p:txBody>
          <a:bodyPr>
            <a:normAutofit lnSpcReduction="10000"/>
          </a:bodyPr>
          <a:lstStyle/>
          <a:p>
            <a:r>
              <a:rPr lang="tr-TR" dirty="0"/>
              <a:t>Düşük benlik saygısı, kendine güvensizlik</a:t>
            </a:r>
          </a:p>
          <a:p>
            <a:r>
              <a:rPr lang="tr-TR" dirty="0"/>
              <a:t>Aşırı pasiflik yada </a:t>
            </a:r>
            <a:r>
              <a:rPr lang="tr-TR" dirty="0" err="1"/>
              <a:t>hiperaktivite</a:t>
            </a:r>
            <a:endParaRPr lang="tr-TR" dirty="0"/>
          </a:p>
          <a:p>
            <a:r>
              <a:rPr lang="tr-TR" dirty="0"/>
              <a:t>İletişim sorunları</a:t>
            </a:r>
          </a:p>
          <a:p>
            <a:r>
              <a:rPr lang="tr-TR" dirty="0"/>
              <a:t>Uyum sorunları</a:t>
            </a:r>
          </a:p>
          <a:p>
            <a:r>
              <a:rPr lang="tr-TR" dirty="0"/>
              <a:t>Düşük akademik başarı</a:t>
            </a:r>
          </a:p>
          <a:p>
            <a:r>
              <a:rPr lang="tr-TR" dirty="0"/>
              <a:t>Anti-sosyal özellikler</a:t>
            </a:r>
          </a:p>
          <a:p>
            <a:r>
              <a:rPr lang="tr-TR" dirty="0"/>
              <a:t>Kişilik bozuklukları</a:t>
            </a:r>
          </a:p>
          <a:p>
            <a:r>
              <a:rPr lang="tr-TR" dirty="0"/>
              <a:t>Suça yönelme</a:t>
            </a:r>
          </a:p>
          <a:p>
            <a:r>
              <a:rPr lang="tr-TR" dirty="0"/>
              <a:t>İntihar eğilimi </a:t>
            </a:r>
          </a:p>
        </p:txBody>
      </p:sp>
      <p:pic>
        <p:nvPicPr>
          <p:cNvPr id="4" name="Resim 3"/>
          <p:cNvPicPr>
            <a:picLocks noChangeAspect="1"/>
          </p:cNvPicPr>
          <p:nvPr/>
        </p:nvPicPr>
        <p:blipFill>
          <a:blip r:embed="rId2"/>
          <a:stretch>
            <a:fillRect/>
          </a:stretch>
        </p:blipFill>
        <p:spPr>
          <a:xfrm>
            <a:off x="7365241" y="2505218"/>
            <a:ext cx="3228833" cy="2421625"/>
          </a:xfrm>
          <a:prstGeom prst="rect">
            <a:avLst/>
          </a:prstGeom>
        </p:spPr>
      </p:pic>
    </p:spTree>
    <p:extLst>
      <p:ext uri="{BB962C8B-B14F-4D97-AF65-F5344CB8AC3E}">
        <p14:creationId xmlns:p14="http://schemas.microsoft.com/office/powerpoint/2010/main" val="361392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Şiddet çatışmaları çözmek için kullanılan uygun bir yöntemdir. </a:t>
            </a:r>
          </a:p>
          <a:p>
            <a:endParaRPr lang="tr-TR" dirty="0"/>
          </a:p>
          <a:p>
            <a:r>
              <a:rPr lang="tr-TR" dirty="0"/>
              <a:t>Şiddet diğer insanları kontrol etmek için kullanılacak bir yoldur.</a:t>
            </a:r>
          </a:p>
          <a:p>
            <a:endParaRPr lang="tr-TR" dirty="0"/>
          </a:p>
          <a:p>
            <a:r>
              <a:rPr lang="tr-TR" dirty="0"/>
              <a:t>Şiddet aile ilişkilerinin bir parçasıdır.</a:t>
            </a:r>
          </a:p>
          <a:p>
            <a:pPr marL="0" indent="0">
              <a:buNone/>
            </a:pPr>
            <a:endParaRPr lang="tr-TR" dirty="0"/>
          </a:p>
          <a:p>
            <a:r>
              <a:rPr lang="tr-TR" dirty="0"/>
              <a:t>Erkeklerin şiddet uygulaması normaldir </a:t>
            </a:r>
          </a:p>
          <a:p>
            <a:endParaRPr lang="tr-TR" dirty="0"/>
          </a:p>
          <a:p>
            <a:r>
              <a:rPr lang="tr-TR" dirty="0"/>
              <a:t>Şiddet uygulayan aile üyesine genellikle bir ceza verilmez.</a:t>
            </a:r>
          </a:p>
        </p:txBody>
      </p:sp>
      <p:sp>
        <p:nvSpPr>
          <p:cNvPr id="4" name="Çapraz Köşesi Kesik Dikdörtgen 3"/>
          <p:cNvSpPr/>
          <p:nvPr/>
        </p:nvSpPr>
        <p:spPr>
          <a:xfrm>
            <a:off x="1000836" y="592043"/>
            <a:ext cx="8919949" cy="696036"/>
          </a:xfrm>
          <a:prstGeom prst="snip2Diag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a:solidFill>
                  <a:schemeClr val="accent5">
                    <a:lumMod val="75000"/>
                  </a:schemeClr>
                </a:solidFill>
              </a:rPr>
              <a:t>ÇOCUKLARIN AİLE İÇİ ŞİDDETTEN ÖĞRENDİKLERİ</a:t>
            </a:r>
          </a:p>
        </p:txBody>
      </p:sp>
    </p:spTree>
    <p:extLst>
      <p:ext uri="{BB962C8B-B14F-4D97-AF65-F5344CB8AC3E}">
        <p14:creationId xmlns:p14="http://schemas.microsoft.com/office/powerpoint/2010/main" val="317561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5">
                    <a:lumMod val="75000"/>
                  </a:schemeClr>
                </a:solidFill>
                <a:latin typeface="+mn-lt"/>
              </a:rPr>
              <a:t>Kadına Yönelik Şiddetin Nedenleri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646476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46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471903584"/>
              </p:ext>
            </p:extLst>
          </p:nvPr>
        </p:nvGraphicFramePr>
        <p:xfrm>
          <a:off x="1991057" y="7196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82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Çift Dalga 3"/>
          <p:cNvSpPr/>
          <p:nvPr/>
        </p:nvSpPr>
        <p:spPr>
          <a:xfrm>
            <a:off x="846161" y="2470245"/>
            <a:ext cx="10263117" cy="1255594"/>
          </a:xfrm>
          <a:prstGeom prst="doubleWav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4800" dirty="0"/>
              <a:t>KADINA YÖNELİK ŞİDDETLE MÜCADELE</a:t>
            </a:r>
          </a:p>
        </p:txBody>
      </p:sp>
    </p:spTree>
    <p:extLst>
      <p:ext uri="{BB962C8B-B14F-4D97-AF65-F5344CB8AC3E}">
        <p14:creationId xmlns:p14="http://schemas.microsoft.com/office/powerpoint/2010/main" val="284788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5">
                    <a:lumMod val="75000"/>
                  </a:schemeClr>
                </a:solidFill>
                <a:latin typeface="+mn-lt"/>
              </a:rPr>
              <a:t>Kadına Yönelik Şiddet ve Aile İçi Şiddetle İlgili</a:t>
            </a:r>
            <a:br>
              <a:rPr lang="tr-TR" b="1" dirty="0">
                <a:solidFill>
                  <a:schemeClr val="accent5">
                    <a:lumMod val="75000"/>
                  </a:schemeClr>
                </a:solidFill>
                <a:latin typeface="+mn-lt"/>
              </a:rPr>
            </a:br>
            <a:r>
              <a:rPr lang="tr-TR" b="1" dirty="0">
                <a:solidFill>
                  <a:schemeClr val="accent5">
                    <a:lumMod val="75000"/>
                  </a:schemeClr>
                </a:solidFill>
                <a:latin typeface="+mn-lt"/>
              </a:rPr>
              <a:t>Ulusal ve Uluslararası Düzenlemeler</a:t>
            </a:r>
          </a:p>
        </p:txBody>
      </p:sp>
      <p:sp>
        <p:nvSpPr>
          <p:cNvPr id="3" name="İçerik Yer Tutucusu 2"/>
          <p:cNvSpPr>
            <a:spLocks noGrp="1"/>
          </p:cNvSpPr>
          <p:nvPr>
            <p:ph idx="1"/>
          </p:nvPr>
        </p:nvSpPr>
        <p:spPr/>
        <p:txBody>
          <a:bodyPr>
            <a:normAutofit fontScale="85000" lnSpcReduction="10000"/>
          </a:bodyPr>
          <a:lstStyle/>
          <a:p>
            <a:r>
              <a:rPr lang="tr-TR" dirty="0"/>
              <a:t>BM İnsan Hakları Evrensel Beyannamesi (1948)</a:t>
            </a:r>
          </a:p>
          <a:p>
            <a:endParaRPr lang="tr-TR" dirty="0"/>
          </a:p>
          <a:p>
            <a:r>
              <a:rPr lang="tr-TR" dirty="0"/>
              <a:t>BM Kadına Karşı Her Türlü Ayrımcılığın Ortadan Kaldırılması Sözleşmesi (CEDAW) 1979/1985</a:t>
            </a:r>
          </a:p>
          <a:p>
            <a:endParaRPr lang="tr-TR" dirty="0"/>
          </a:p>
          <a:p>
            <a:r>
              <a:rPr lang="tr-TR" dirty="0"/>
              <a:t>BM Kadınlara Yönelik Şiddetin Ortadan Kaldırılmasına Dair Bildirge (1993)</a:t>
            </a:r>
          </a:p>
          <a:p>
            <a:endParaRPr lang="tr-TR" dirty="0"/>
          </a:p>
          <a:p>
            <a:r>
              <a:rPr lang="tr-TR" dirty="0"/>
              <a:t>Pekin Deklarasyonu ve Eylem Platformu (1995)</a:t>
            </a:r>
          </a:p>
          <a:p>
            <a:endParaRPr lang="tr-TR" dirty="0"/>
          </a:p>
          <a:p>
            <a:r>
              <a:rPr lang="tr-TR" dirty="0"/>
              <a:t>Kadına Yönelik Şiddet ve Aile İçi Şiddetin Önlenmesi ve Bunlarla </a:t>
            </a:r>
            <a:r>
              <a:rPr lang="tr-TR" dirty="0" err="1"/>
              <a:t>Mücadeleyeİlişkin</a:t>
            </a:r>
            <a:r>
              <a:rPr lang="tr-TR" dirty="0"/>
              <a:t> Avrupa Konseyi Sözleşmesi (İstanbul Sözleşmesi) (2011/2014)</a:t>
            </a:r>
          </a:p>
        </p:txBody>
      </p:sp>
    </p:spTree>
    <p:extLst>
      <p:ext uri="{BB962C8B-B14F-4D97-AF65-F5344CB8AC3E}">
        <p14:creationId xmlns:p14="http://schemas.microsoft.com/office/powerpoint/2010/main" val="16222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0125"/>
            <a:ext cx="10515600" cy="450375"/>
          </a:xfrm>
        </p:spPr>
        <p:txBody>
          <a:bodyPr>
            <a:noAutofit/>
          </a:bodyPr>
          <a:lstStyle/>
          <a:p>
            <a:br>
              <a:rPr lang="tr-TR" b="1" dirty="0">
                <a:solidFill>
                  <a:schemeClr val="accent5">
                    <a:lumMod val="75000"/>
                  </a:schemeClr>
                </a:solidFill>
                <a:latin typeface="+mn-lt"/>
              </a:rPr>
            </a:br>
            <a:r>
              <a:rPr lang="tr-TR" b="1" dirty="0">
                <a:solidFill>
                  <a:schemeClr val="accent5">
                    <a:lumMod val="75000"/>
                  </a:schemeClr>
                </a:solidFill>
                <a:latin typeface="+mn-lt"/>
              </a:rPr>
              <a:t>ŞİDDET NEDİR? </a:t>
            </a:r>
          </a:p>
        </p:txBody>
      </p:sp>
      <p:sp>
        <p:nvSpPr>
          <p:cNvPr id="3" name="İçerik Yer Tutucusu 2"/>
          <p:cNvSpPr>
            <a:spLocks noGrp="1"/>
          </p:cNvSpPr>
          <p:nvPr>
            <p:ph idx="1"/>
          </p:nvPr>
        </p:nvSpPr>
        <p:spPr>
          <a:xfrm>
            <a:off x="838200" y="1061350"/>
            <a:ext cx="10515600" cy="4351338"/>
          </a:xfrm>
        </p:spPr>
        <p:txBody>
          <a:bodyPr>
            <a:normAutofit lnSpcReduction="10000"/>
          </a:bodyPr>
          <a:lstStyle/>
          <a:p>
            <a:r>
              <a:rPr lang="tr-TR" sz="2400" dirty="0"/>
              <a:t>Kişinin kendisine, bir başkasına, grup veya topluluğa yönelik kasten uyguladığı ve ölüm, yaralanma, gelişimsel bozuk ve psikolojik zarara yol açan veya açması olası fiziksel güç ve tehdittir. (DSÖ, 2002) </a:t>
            </a:r>
          </a:p>
          <a:p>
            <a:r>
              <a:rPr lang="tr-TR" sz="2400" dirty="0"/>
              <a:t>Kadına yönelik şiddet ise ister kamusal isterse özel alanda yaşamda meydana gelsin, kadınlara fiziksel, cinsel veya psikolojik acı veya ıstırap veren veya verebilecek olan cinsiyete dayanan bir eylem veya bu tür eylemlerle tehdit etme, zorlama veya keyfi olarak özgürlükten yoksun bırakmaktır. (Birleşmiş Milletler, Kadınlara Karşı Şiddetin Tasfiye Edilmesine Dair Bildiri, 1993)</a:t>
            </a:r>
          </a:p>
          <a:p>
            <a:r>
              <a:rPr lang="tr-TR" sz="2400" dirty="0"/>
              <a:t>Kadınlara, yalnızca kadın oldukları için uygulanan veya kadınları etkileyen cinsiyete dayalı bir ayrımcılık ile kadının insan hakları ihlaline yol açan ve Kanunda şiddet olarak tanımlanan her türlü tutum ve davranış kadına yönelik şiddet olarak tanımlanmıştır. (Ailenin Korunması ve Kadına Karşı Şiddetin Önlenmesine Dair Kanun, 6284)</a:t>
            </a:r>
          </a:p>
        </p:txBody>
      </p:sp>
      <p:pic>
        <p:nvPicPr>
          <p:cNvPr id="4" name="Resim 3"/>
          <p:cNvPicPr>
            <a:picLocks noChangeAspect="1"/>
          </p:cNvPicPr>
          <p:nvPr/>
        </p:nvPicPr>
        <p:blipFill>
          <a:blip r:embed="rId2"/>
          <a:stretch>
            <a:fillRect/>
          </a:stretch>
        </p:blipFill>
        <p:spPr>
          <a:xfrm>
            <a:off x="9119433" y="5063319"/>
            <a:ext cx="2016001" cy="1384619"/>
          </a:xfrm>
          <a:prstGeom prst="rect">
            <a:avLst/>
          </a:prstGeom>
        </p:spPr>
      </p:pic>
    </p:spTree>
    <p:extLst>
      <p:ext uri="{BB962C8B-B14F-4D97-AF65-F5344CB8AC3E}">
        <p14:creationId xmlns:p14="http://schemas.microsoft.com/office/powerpoint/2010/main" val="148910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5">
                    <a:lumMod val="75000"/>
                  </a:schemeClr>
                </a:solidFill>
                <a:latin typeface="+mn-lt"/>
              </a:rPr>
              <a:t>Kadına Yönelik Şiddet ve Aile İçi Şiddetle İlgili</a:t>
            </a:r>
            <a:br>
              <a:rPr lang="tr-TR" b="1" dirty="0">
                <a:solidFill>
                  <a:schemeClr val="accent5">
                    <a:lumMod val="75000"/>
                  </a:schemeClr>
                </a:solidFill>
                <a:latin typeface="+mn-lt"/>
              </a:rPr>
            </a:br>
            <a:r>
              <a:rPr lang="tr-TR" b="1" dirty="0">
                <a:solidFill>
                  <a:schemeClr val="accent5">
                    <a:lumMod val="75000"/>
                  </a:schemeClr>
                </a:solidFill>
                <a:latin typeface="+mn-lt"/>
              </a:rPr>
              <a:t>Ulusal ve Uluslararası Düzenlemeler</a:t>
            </a:r>
          </a:p>
        </p:txBody>
      </p:sp>
      <p:sp>
        <p:nvSpPr>
          <p:cNvPr id="3" name="İçerik Yer Tutucusu 2"/>
          <p:cNvSpPr>
            <a:spLocks noGrp="1"/>
          </p:cNvSpPr>
          <p:nvPr>
            <p:ph idx="1"/>
          </p:nvPr>
        </p:nvSpPr>
        <p:spPr/>
        <p:txBody>
          <a:bodyPr>
            <a:normAutofit fontScale="92500" lnSpcReduction="20000"/>
          </a:bodyPr>
          <a:lstStyle/>
          <a:p>
            <a:endParaRPr lang="tr-TR" dirty="0"/>
          </a:p>
          <a:p>
            <a:r>
              <a:rPr lang="tr-TR" dirty="0"/>
              <a:t>T.C. Anayasası</a:t>
            </a:r>
          </a:p>
          <a:p>
            <a:endParaRPr lang="tr-TR" dirty="0"/>
          </a:p>
          <a:p>
            <a:r>
              <a:rPr lang="tr-TR" dirty="0"/>
              <a:t>Türk Medeni Kanunu</a:t>
            </a:r>
          </a:p>
          <a:p>
            <a:endParaRPr lang="tr-TR" dirty="0"/>
          </a:p>
          <a:p>
            <a:r>
              <a:rPr lang="tr-TR" dirty="0"/>
              <a:t>İş Kanunu</a:t>
            </a:r>
          </a:p>
          <a:p>
            <a:endParaRPr lang="tr-TR" dirty="0"/>
          </a:p>
          <a:p>
            <a:r>
              <a:rPr lang="tr-TR" dirty="0"/>
              <a:t>Türk Ceza Kanunu</a:t>
            </a:r>
          </a:p>
          <a:p>
            <a:endParaRPr lang="tr-TR" dirty="0"/>
          </a:p>
          <a:p>
            <a:r>
              <a:rPr lang="tr-TR" dirty="0"/>
              <a:t>6284 Sayılı Ailenin Korunması ve Kadına Karşı Şiddetin Önlenmesine Dair Kanun</a:t>
            </a:r>
          </a:p>
        </p:txBody>
      </p:sp>
    </p:spTree>
    <p:extLst>
      <p:ext uri="{BB962C8B-B14F-4D97-AF65-F5344CB8AC3E}">
        <p14:creationId xmlns:p14="http://schemas.microsoft.com/office/powerpoint/2010/main" val="143425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1722" y="515440"/>
            <a:ext cx="10515600" cy="5980894"/>
          </a:xfrm>
        </p:spPr>
        <p:txBody>
          <a:bodyPr>
            <a:normAutofit fontScale="92500" lnSpcReduction="20000"/>
          </a:bodyPr>
          <a:lstStyle/>
          <a:p>
            <a:pPr marL="0" indent="0">
              <a:buNone/>
            </a:pPr>
            <a:r>
              <a:rPr lang="tr-TR" sz="4300" b="1" dirty="0">
                <a:solidFill>
                  <a:schemeClr val="accent5">
                    <a:lumMod val="75000"/>
                  </a:schemeClr>
                </a:solidFill>
              </a:rPr>
              <a:t>ANAYASA</a:t>
            </a:r>
          </a:p>
          <a:p>
            <a:pPr marL="0" indent="0">
              <a:buNone/>
            </a:pPr>
            <a:r>
              <a:rPr lang="tr-TR" u="sng" dirty="0"/>
              <a:t>MADDE 10- Kanun önünde eşitlik</a:t>
            </a:r>
          </a:p>
          <a:p>
            <a:r>
              <a:rPr lang="tr-TR" dirty="0"/>
              <a:t>Herkes, dil, ırk, renk, cinsiyet, siyasî düşünce, felsefî inanç, din, mezhep ve benzeri sebeplerle ayırım gözetilmeksizin kanun önünde eşittir.</a:t>
            </a:r>
          </a:p>
          <a:p>
            <a:pPr marL="0" indent="0">
              <a:buNone/>
            </a:pPr>
            <a:endParaRPr lang="tr-TR" dirty="0"/>
          </a:p>
          <a:p>
            <a:r>
              <a:rPr lang="tr-TR" dirty="0"/>
              <a:t>Kadınlar ve erkekler eşit haklara sahiptir. Devlet, bu eşitliğin yaşama geçmesini sağlamakla yükümlüdür.</a:t>
            </a:r>
          </a:p>
          <a:p>
            <a:pPr marL="0" indent="0">
              <a:buNone/>
            </a:pPr>
            <a:endParaRPr lang="tr-TR" dirty="0"/>
          </a:p>
          <a:p>
            <a:r>
              <a:rPr lang="tr-TR" dirty="0"/>
              <a:t>“… Bu maksatla alınacak tedbirler eşitlik ilkesine aykırı olarak yorumlanamaz.”</a:t>
            </a:r>
          </a:p>
          <a:p>
            <a:endParaRPr lang="tr-TR" dirty="0"/>
          </a:p>
          <a:p>
            <a:pPr marL="0" indent="0">
              <a:buNone/>
            </a:pPr>
            <a:r>
              <a:rPr lang="tr-TR" u="sng" dirty="0"/>
              <a:t>MADDE 41- Ailenin korunması ve çocuk hakları</a:t>
            </a:r>
          </a:p>
          <a:p>
            <a:r>
              <a:rPr lang="tr-TR" dirty="0"/>
              <a:t>Aile, Türk toplumunun temelidir ve eşler arasında eşitliğe dayanır. Devlet, ailenin huzur ve refahı ile özellikle ananın ve çocukların korunması ve aile planlamasının öğretimi ile uygulanmasını sağlamak için gerekli tedbirleri alır, teşkilâtı kurar.</a:t>
            </a:r>
          </a:p>
          <a:p>
            <a:endParaRPr lang="tr-TR" dirty="0"/>
          </a:p>
        </p:txBody>
      </p:sp>
      <p:pic>
        <p:nvPicPr>
          <p:cNvPr id="4" name="Resim 3"/>
          <p:cNvPicPr>
            <a:picLocks noChangeAspect="1"/>
          </p:cNvPicPr>
          <p:nvPr/>
        </p:nvPicPr>
        <p:blipFill>
          <a:blip r:embed="rId2"/>
          <a:stretch>
            <a:fillRect/>
          </a:stretch>
        </p:blipFill>
        <p:spPr>
          <a:xfrm>
            <a:off x="9045486" y="318092"/>
            <a:ext cx="1842015" cy="1019389"/>
          </a:xfrm>
          <a:prstGeom prst="rect">
            <a:avLst/>
          </a:prstGeom>
        </p:spPr>
      </p:pic>
    </p:spTree>
    <p:extLst>
      <p:ext uri="{BB962C8B-B14F-4D97-AF65-F5344CB8AC3E}">
        <p14:creationId xmlns:p14="http://schemas.microsoft.com/office/powerpoint/2010/main" val="288765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9143" y="761100"/>
            <a:ext cx="10515600" cy="5639699"/>
          </a:xfrm>
        </p:spPr>
        <p:txBody>
          <a:bodyPr>
            <a:normAutofit lnSpcReduction="10000"/>
          </a:bodyPr>
          <a:lstStyle/>
          <a:p>
            <a:pPr marL="0" indent="0">
              <a:buNone/>
            </a:pPr>
            <a:r>
              <a:rPr lang="tr-TR" sz="4000" b="1" dirty="0">
                <a:solidFill>
                  <a:schemeClr val="accent5">
                    <a:lumMod val="75000"/>
                  </a:schemeClr>
                </a:solidFill>
              </a:rPr>
              <a:t>TÜRK MEDENİ KANUNU (2002)</a:t>
            </a:r>
          </a:p>
          <a:p>
            <a:endParaRPr lang="tr-TR" dirty="0"/>
          </a:p>
          <a:p>
            <a:pPr marL="0" indent="0">
              <a:buNone/>
            </a:pPr>
            <a:r>
              <a:rPr lang="tr-TR" dirty="0"/>
              <a:t>- Aile birliğinin yönetiminde eşlerin eşit söz hakkı vardır.</a:t>
            </a:r>
          </a:p>
          <a:p>
            <a:pPr marL="0" indent="0">
              <a:buNone/>
            </a:pPr>
            <a:r>
              <a:rPr lang="tr-TR" dirty="0"/>
              <a:t>- Eşler oturacakları evi birlikte seçerler.</a:t>
            </a:r>
          </a:p>
          <a:p>
            <a:endParaRPr lang="tr-TR" dirty="0"/>
          </a:p>
          <a:p>
            <a:pPr marL="0" indent="0">
              <a:buNone/>
            </a:pPr>
            <a:r>
              <a:rPr lang="tr-TR" b="1" dirty="0"/>
              <a:t>Ülkemizde evlilik yaşı 18’dir.</a:t>
            </a:r>
          </a:p>
          <a:p>
            <a:pPr marL="0" indent="0">
              <a:buNone/>
            </a:pPr>
            <a:r>
              <a:rPr lang="tr-TR" dirty="0"/>
              <a:t>- 18 yaşını doldurmuş erkek ve kadın başka bir kimsenin rızası veya iznine bağlı olmaksızın evlenebilir.</a:t>
            </a:r>
          </a:p>
          <a:p>
            <a:pPr marL="0" indent="0">
              <a:buNone/>
            </a:pPr>
            <a:r>
              <a:rPr lang="tr-TR" dirty="0"/>
              <a:t>- 17 yaşını tamamlayan erkek ve kadın velinin izni ile</a:t>
            </a:r>
          </a:p>
          <a:p>
            <a:pPr marL="0" indent="0">
              <a:buNone/>
            </a:pPr>
            <a:r>
              <a:rPr lang="tr-TR" dirty="0"/>
              <a:t>- 16 yaşını dolduran kadın ve erkek hakimin izni ile evlenebilir.</a:t>
            </a:r>
          </a:p>
          <a:p>
            <a:pPr marL="0" indent="0">
              <a:buNone/>
            </a:pPr>
            <a:r>
              <a:rPr lang="tr-TR" dirty="0"/>
              <a:t>- Hiç kimse zorla evlendirilemez. Aksi durumunda evliliğin iptali istenebilir.</a:t>
            </a:r>
          </a:p>
        </p:txBody>
      </p:sp>
    </p:spTree>
    <p:extLst>
      <p:ext uri="{BB962C8B-B14F-4D97-AF65-F5344CB8AC3E}">
        <p14:creationId xmlns:p14="http://schemas.microsoft.com/office/powerpoint/2010/main" val="409719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Türk Ceza Kanunu (2005)</a:t>
            </a:r>
            <a:br>
              <a:rPr lang="tr-TR" sz="4000" b="1" dirty="0">
                <a:solidFill>
                  <a:schemeClr val="accent5">
                    <a:lumMod val="50000"/>
                  </a:schemeClr>
                </a:solidFill>
              </a:rPr>
            </a:br>
            <a:endParaRPr lang="tr-TR" sz="4000" b="1" dirty="0">
              <a:solidFill>
                <a:schemeClr val="accent5">
                  <a:lumMod val="50000"/>
                </a:schemeClr>
              </a:solidFill>
            </a:endParaRPr>
          </a:p>
        </p:txBody>
      </p:sp>
      <p:sp>
        <p:nvSpPr>
          <p:cNvPr id="3" name="İçerik Yer Tutucusu 2"/>
          <p:cNvSpPr>
            <a:spLocks noGrp="1"/>
          </p:cNvSpPr>
          <p:nvPr>
            <p:ph idx="1"/>
          </p:nvPr>
        </p:nvSpPr>
        <p:spPr>
          <a:xfrm>
            <a:off x="838200" y="1323833"/>
            <a:ext cx="10515600" cy="4853130"/>
          </a:xfrm>
        </p:spPr>
        <p:txBody>
          <a:bodyPr>
            <a:normAutofit fontScale="92500" lnSpcReduction="10000"/>
          </a:bodyPr>
          <a:lstStyle/>
          <a:p>
            <a:r>
              <a:rPr lang="tr-TR" dirty="0"/>
              <a:t>Aile içi ve Kadına Karşı Şiddet suçtur ve cezalandırmaktadır.</a:t>
            </a:r>
          </a:p>
          <a:p>
            <a:pPr marL="0" indent="0">
              <a:buNone/>
            </a:pPr>
            <a:endParaRPr lang="tr-TR" dirty="0"/>
          </a:p>
          <a:p>
            <a:r>
              <a:rPr lang="tr-TR" dirty="0"/>
              <a:t>Töre cinayetleri kasten öldürme suçunun nitelikli halleri arasında düzenlenmiştir. Fail ağırlaştırılmış müebbet hapisle cezalandırılmaktadır.</a:t>
            </a:r>
          </a:p>
          <a:p>
            <a:endParaRPr lang="tr-TR" dirty="0"/>
          </a:p>
          <a:p>
            <a:r>
              <a:rPr lang="tr-TR" dirty="0"/>
              <a:t>Evlilik içi tecavüz suçtur ve cezalandırılmaktadır.</a:t>
            </a:r>
          </a:p>
          <a:p>
            <a:endParaRPr lang="tr-TR" dirty="0"/>
          </a:p>
          <a:p>
            <a:r>
              <a:rPr lang="tr-TR" dirty="0"/>
              <a:t>İşyerinde cinsel taciz suçtur ve cezalandırılmaktadır.</a:t>
            </a:r>
          </a:p>
          <a:p>
            <a:endParaRPr lang="tr-TR" dirty="0"/>
          </a:p>
          <a:p>
            <a:r>
              <a:rPr lang="tr-TR" dirty="0"/>
              <a:t>Aynı konutta birlikte yaşanılan kişilere karşı kötü muamelede bulunma suçtur ve cezalandırılmaktadır.</a:t>
            </a:r>
          </a:p>
          <a:p>
            <a:endParaRPr lang="tr-TR" dirty="0"/>
          </a:p>
          <a:p>
            <a:endParaRPr lang="tr-TR" dirty="0"/>
          </a:p>
        </p:txBody>
      </p:sp>
      <p:pic>
        <p:nvPicPr>
          <p:cNvPr id="4" name="Resim 3"/>
          <p:cNvPicPr>
            <a:picLocks noChangeAspect="1"/>
          </p:cNvPicPr>
          <p:nvPr/>
        </p:nvPicPr>
        <p:blipFill>
          <a:blip r:embed="rId2"/>
          <a:stretch>
            <a:fillRect/>
          </a:stretch>
        </p:blipFill>
        <p:spPr>
          <a:xfrm>
            <a:off x="9146416" y="623262"/>
            <a:ext cx="2207384" cy="1401141"/>
          </a:xfrm>
          <a:prstGeom prst="rect">
            <a:avLst/>
          </a:prstGeom>
        </p:spPr>
      </p:pic>
    </p:spTree>
    <p:extLst>
      <p:ext uri="{BB962C8B-B14F-4D97-AF65-F5344CB8AC3E}">
        <p14:creationId xmlns:p14="http://schemas.microsoft.com/office/powerpoint/2010/main" val="95014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İş Kanunu (2003)</a:t>
            </a:r>
            <a:br>
              <a:rPr lang="tr-TR" sz="4000" b="1" dirty="0">
                <a:solidFill>
                  <a:schemeClr val="accent5">
                    <a:lumMod val="50000"/>
                  </a:schemeClr>
                </a:solidFill>
              </a:rPr>
            </a:br>
            <a:endParaRPr lang="tr-TR" sz="4000" b="1" dirty="0">
              <a:solidFill>
                <a:schemeClr val="accent5">
                  <a:lumMod val="50000"/>
                </a:schemeClr>
              </a:solidFill>
            </a:endParaRPr>
          </a:p>
        </p:txBody>
      </p:sp>
      <p:sp>
        <p:nvSpPr>
          <p:cNvPr id="3" name="İçerik Yer Tutucusu 2"/>
          <p:cNvSpPr>
            <a:spLocks noGrp="1"/>
          </p:cNvSpPr>
          <p:nvPr>
            <p:ph idx="1"/>
          </p:nvPr>
        </p:nvSpPr>
        <p:spPr>
          <a:xfrm>
            <a:off x="838200" y="1310185"/>
            <a:ext cx="10515600" cy="4866778"/>
          </a:xfrm>
        </p:spPr>
        <p:txBody>
          <a:bodyPr/>
          <a:lstStyle/>
          <a:p>
            <a:r>
              <a:rPr lang="tr-TR" dirty="0"/>
              <a:t>İşe alınmada, çalışma koşullarında ve iş akdinin feshinde cinsiyet dahil hiçbir nedenle ayrım yapılamaz.</a:t>
            </a:r>
          </a:p>
          <a:p>
            <a:endParaRPr lang="tr-TR" dirty="0"/>
          </a:p>
          <a:p>
            <a:r>
              <a:rPr lang="tr-TR" dirty="0"/>
              <a:t>Aynı veya eşit değerde bir iş için cinsiyet nedeniyle daha düşük ücret verilemez.</a:t>
            </a:r>
          </a:p>
          <a:p>
            <a:endParaRPr lang="tr-TR" b="1" dirty="0"/>
          </a:p>
          <a:p>
            <a:r>
              <a:rPr lang="tr-TR" dirty="0"/>
              <a:t>İş yerinde cinsel taciz, iş akdinin feshinde haklı neden oluşturmaktadır.</a:t>
            </a:r>
          </a:p>
        </p:txBody>
      </p:sp>
    </p:spTree>
    <p:extLst>
      <p:ext uri="{BB962C8B-B14F-4D97-AF65-F5344CB8AC3E}">
        <p14:creationId xmlns:p14="http://schemas.microsoft.com/office/powerpoint/2010/main" val="286832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6284 sayılı Kanun Ailenin Korunması ve</a:t>
            </a:r>
            <a:br>
              <a:rPr lang="tr-TR" sz="4000" b="1" dirty="0">
                <a:solidFill>
                  <a:schemeClr val="accent5">
                    <a:lumMod val="75000"/>
                  </a:schemeClr>
                </a:solidFill>
                <a:latin typeface="+mn-lt"/>
              </a:rPr>
            </a:br>
            <a:r>
              <a:rPr lang="tr-TR" sz="4000" b="1" dirty="0">
                <a:solidFill>
                  <a:schemeClr val="accent5">
                    <a:lumMod val="75000"/>
                  </a:schemeClr>
                </a:solidFill>
                <a:latin typeface="+mn-lt"/>
              </a:rPr>
              <a:t>Kadına Karşı Şiddetin Önlenmesine Dair</a:t>
            </a:r>
          </a:p>
        </p:txBody>
      </p:sp>
      <p:sp>
        <p:nvSpPr>
          <p:cNvPr id="3" name="İçerik Yer Tutucusu 2"/>
          <p:cNvSpPr>
            <a:spLocks noGrp="1"/>
          </p:cNvSpPr>
          <p:nvPr>
            <p:ph idx="1"/>
          </p:nvPr>
        </p:nvSpPr>
        <p:spPr/>
        <p:txBody>
          <a:bodyPr/>
          <a:lstStyle/>
          <a:p>
            <a:endParaRPr lang="tr-TR" dirty="0"/>
          </a:p>
          <a:p>
            <a:r>
              <a:rPr lang="tr-TR" dirty="0"/>
              <a:t>Şiddete uğrayan-şiddete uğrama tehlikesi bulunan </a:t>
            </a:r>
            <a:r>
              <a:rPr lang="tr-TR" dirty="0">
                <a:solidFill>
                  <a:schemeClr val="accent6">
                    <a:lumMod val="75000"/>
                  </a:schemeClr>
                </a:solidFill>
              </a:rPr>
              <a:t>kadınların, çocukların, aile bireylerinin ve tek taraflı ısrarlı takip mağduru </a:t>
            </a:r>
            <a:r>
              <a:rPr lang="tr-TR" dirty="0"/>
              <a:t>olan kişilerin korunması ve bu kişilere yönelik şiddetin önlenmesi amacıyla alınacak tedbirlere ilişkin usul ve esasları düzenler</a:t>
            </a:r>
          </a:p>
        </p:txBody>
      </p:sp>
    </p:spTree>
    <p:extLst>
      <p:ext uri="{BB962C8B-B14F-4D97-AF65-F5344CB8AC3E}">
        <p14:creationId xmlns:p14="http://schemas.microsoft.com/office/powerpoint/2010/main" val="27716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5">
                    <a:lumMod val="75000"/>
                  </a:schemeClr>
                </a:solidFill>
                <a:latin typeface="+mn-lt"/>
              </a:rPr>
              <a:t>6284 sayılı Kanun Ailenin Korunması ve Kadına</a:t>
            </a:r>
            <a:br>
              <a:rPr lang="tr-TR" b="1" dirty="0">
                <a:solidFill>
                  <a:schemeClr val="accent5">
                    <a:lumMod val="75000"/>
                  </a:schemeClr>
                </a:solidFill>
                <a:latin typeface="+mn-lt"/>
              </a:rPr>
            </a:br>
            <a:r>
              <a:rPr lang="tr-TR" b="1" dirty="0">
                <a:solidFill>
                  <a:schemeClr val="accent5">
                    <a:lumMod val="75000"/>
                  </a:schemeClr>
                </a:solidFill>
                <a:latin typeface="+mn-lt"/>
              </a:rPr>
              <a:t>Karşı Şiddetin Önlenmesine Dair Kanun</a:t>
            </a:r>
            <a:br>
              <a:rPr lang="tr-TR" dirty="0">
                <a:solidFill>
                  <a:schemeClr val="accent5">
                    <a:lumMod val="75000"/>
                  </a:schemeClr>
                </a:solidFill>
              </a:rPr>
            </a:br>
            <a:endParaRPr lang="tr-TR" dirty="0">
              <a:solidFill>
                <a:schemeClr val="accent5">
                  <a:lumMod val="75000"/>
                </a:schemeClr>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614986301"/>
              </p:ext>
            </p:extLst>
          </p:nvPr>
        </p:nvGraphicFramePr>
        <p:xfrm>
          <a:off x="838200" y="204398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26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atay Kaydırma 3"/>
          <p:cNvSpPr/>
          <p:nvPr/>
        </p:nvSpPr>
        <p:spPr>
          <a:xfrm>
            <a:off x="3493826" y="136478"/>
            <a:ext cx="5101004" cy="76427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dirty="0">
                <a:solidFill>
                  <a:schemeClr val="accent5">
                    <a:lumMod val="50000"/>
                  </a:schemeClr>
                </a:solidFill>
              </a:rPr>
              <a:t>TEDBİR KARARI</a:t>
            </a:r>
          </a:p>
        </p:txBody>
      </p:sp>
      <p:sp>
        <p:nvSpPr>
          <p:cNvPr id="5" name="Dikdörtgen 4"/>
          <p:cNvSpPr/>
          <p:nvPr/>
        </p:nvSpPr>
        <p:spPr>
          <a:xfrm>
            <a:off x="723331" y="1160060"/>
            <a:ext cx="2770495" cy="72333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İlgilinin talebi</a:t>
            </a:r>
          </a:p>
        </p:txBody>
      </p:sp>
      <p:pic>
        <p:nvPicPr>
          <p:cNvPr id="8" name="Resim 7"/>
          <p:cNvPicPr>
            <a:picLocks noChangeAspect="1"/>
          </p:cNvPicPr>
          <p:nvPr/>
        </p:nvPicPr>
        <p:blipFill>
          <a:blip r:embed="rId3"/>
          <a:stretch>
            <a:fillRect/>
          </a:stretch>
        </p:blipFill>
        <p:spPr>
          <a:xfrm>
            <a:off x="4651271" y="1160060"/>
            <a:ext cx="2786113" cy="737680"/>
          </a:xfrm>
          <a:prstGeom prst="rect">
            <a:avLst/>
          </a:prstGeom>
        </p:spPr>
      </p:pic>
      <p:pic>
        <p:nvPicPr>
          <p:cNvPr id="9" name="Resim 8"/>
          <p:cNvPicPr>
            <a:picLocks noChangeAspect="1"/>
          </p:cNvPicPr>
          <p:nvPr/>
        </p:nvPicPr>
        <p:blipFill>
          <a:blip r:embed="rId3"/>
          <a:stretch>
            <a:fillRect/>
          </a:stretch>
        </p:blipFill>
        <p:spPr>
          <a:xfrm>
            <a:off x="8594830" y="1145711"/>
            <a:ext cx="2786113" cy="737680"/>
          </a:xfrm>
          <a:prstGeom prst="rect">
            <a:avLst/>
          </a:prstGeom>
        </p:spPr>
      </p:pic>
      <p:sp>
        <p:nvSpPr>
          <p:cNvPr id="11" name="Dikdörtgen 10"/>
          <p:cNvSpPr/>
          <p:nvPr/>
        </p:nvSpPr>
        <p:spPr>
          <a:xfrm>
            <a:off x="8731306" y="1191385"/>
            <a:ext cx="2649637" cy="646331"/>
          </a:xfrm>
          <a:prstGeom prst="rect">
            <a:avLst/>
          </a:prstGeom>
        </p:spPr>
        <p:txBody>
          <a:bodyPr wrap="square">
            <a:spAutoFit/>
          </a:bodyPr>
          <a:lstStyle/>
          <a:p>
            <a:r>
              <a:rPr lang="tr-TR" dirty="0"/>
              <a:t>Cumhuriyet savcısının</a:t>
            </a:r>
          </a:p>
          <a:p>
            <a:r>
              <a:rPr lang="tr-TR" dirty="0"/>
              <a:t>başvurusu üzerine verilir.</a:t>
            </a:r>
          </a:p>
        </p:txBody>
      </p:sp>
      <p:sp>
        <p:nvSpPr>
          <p:cNvPr id="12" name="Dikdörtgen 11"/>
          <p:cNvSpPr/>
          <p:nvPr/>
        </p:nvSpPr>
        <p:spPr>
          <a:xfrm>
            <a:off x="4787747" y="1251409"/>
            <a:ext cx="2649637" cy="646331"/>
          </a:xfrm>
          <a:prstGeom prst="rect">
            <a:avLst/>
          </a:prstGeom>
        </p:spPr>
        <p:txBody>
          <a:bodyPr wrap="square">
            <a:spAutoFit/>
          </a:bodyPr>
          <a:lstStyle/>
          <a:p>
            <a:r>
              <a:rPr lang="tr-TR" dirty="0"/>
              <a:t>AÇSHB veya kolluk</a:t>
            </a:r>
          </a:p>
          <a:p>
            <a:r>
              <a:rPr lang="tr-TR" dirty="0"/>
              <a:t>görevlilerinin başvurusu</a:t>
            </a:r>
          </a:p>
        </p:txBody>
      </p:sp>
      <p:graphicFrame>
        <p:nvGraphicFramePr>
          <p:cNvPr id="13" name="Diyagram 12"/>
          <p:cNvGraphicFramePr/>
          <p:nvPr>
            <p:extLst>
              <p:ext uri="{D42A27DB-BD31-4B8C-83A1-F6EECF244321}">
                <p14:modId xmlns:p14="http://schemas.microsoft.com/office/powerpoint/2010/main" val="1150379523"/>
              </p:ext>
            </p:extLst>
          </p:nvPr>
        </p:nvGraphicFramePr>
        <p:xfrm>
          <a:off x="113276" y="2866031"/>
          <a:ext cx="7418657" cy="1078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Yuvarlatılmış Dikdörtgen 13"/>
          <p:cNvSpPr/>
          <p:nvPr/>
        </p:nvSpPr>
        <p:spPr>
          <a:xfrm>
            <a:off x="7724634" y="2388358"/>
            <a:ext cx="3971498" cy="17332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En çabuk ve en kolay ulaşılabilecek yer</a:t>
            </a:r>
          </a:p>
          <a:p>
            <a:pPr marL="285750" indent="-285750" algn="ctr">
              <a:buFont typeface="Arial" panose="020B0604020202020204" pitchFamily="34" charset="0"/>
              <a:buChar char="•"/>
            </a:pPr>
            <a:endParaRPr lang="tr-TR" dirty="0"/>
          </a:p>
          <a:p>
            <a:pPr marL="285750" indent="-285750">
              <a:buFont typeface="Arial" panose="020B0604020202020204" pitchFamily="34" charset="0"/>
              <a:buChar char="•"/>
            </a:pPr>
            <a:r>
              <a:rPr lang="tr-TR" dirty="0"/>
              <a:t>Hâkiminden</a:t>
            </a:r>
            <a:endParaRPr lang="tr-TR" dirty="0">
              <a:solidFill>
                <a:schemeClr val="accent6">
                  <a:lumMod val="60000"/>
                  <a:lumOff val="40000"/>
                </a:schemeClr>
              </a:solidFill>
            </a:endParaRPr>
          </a:p>
          <a:p>
            <a:pPr marL="285750" indent="-285750">
              <a:buFont typeface="Arial" panose="020B0604020202020204" pitchFamily="34" charset="0"/>
              <a:buChar char="•"/>
            </a:pPr>
            <a:r>
              <a:rPr lang="tr-TR" dirty="0"/>
              <a:t>Mülkî amirden</a:t>
            </a:r>
            <a:endParaRPr lang="tr-TR" dirty="0">
              <a:solidFill>
                <a:schemeClr val="accent5">
                  <a:lumMod val="40000"/>
                  <a:lumOff val="60000"/>
                </a:schemeClr>
              </a:solidFill>
            </a:endParaRPr>
          </a:p>
          <a:p>
            <a:pPr marL="285750" indent="-285750">
              <a:buFont typeface="Arial" panose="020B0604020202020204" pitchFamily="34" charset="0"/>
              <a:buChar char="•"/>
            </a:pPr>
            <a:r>
              <a:rPr lang="tr-TR" dirty="0"/>
              <a:t>Kolluk biriminden</a:t>
            </a:r>
          </a:p>
        </p:txBody>
      </p:sp>
      <p:graphicFrame>
        <p:nvGraphicFramePr>
          <p:cNvPr id="15" name="Diyagram 14"/>
          <p:cNvGraphicFramePr/>
          <p:nvPr>
            <p:extLst>
              <p:ext uri="{D42A27DB-BD31-4B8C-83A1-F6EECF244321}">
                <p14:modId xmlns:p14="http://schemas.microsoft.com/office/powerpoint/2010/main" val="2254550166"/>
              </p:ext>
            </p:extLst>
          </p:nvPr>
        </p:nvGraphicFramePr>
        <p:xfrm>
          <a:off x="184357" y="4280665"/>
          <a:ext cx="7253027" cy="1001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Yuvarlatılmış Dikdörtgen 16"/>
          <p:cNvSpPr/>
          <p:nvPr/>
        </p:nvSpPr>
        <p:spPr>
          <a:xfrm>
            <a:off x="7724634" y="4478741"/>
            <a:ext cx="3971498" cy="6255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dirty="0"/>
          </a:p>
          <a:p>
            <a:pPr algn="ctr"/>
            <a:r>
              <a:rPr lang="tr-TR" dirty="0"/>
              <a:t>İlk seferinde en çok altı aylık bir süre </a:t>
            </a:r>
            <a:r>
              <a:rPr lang="tr-TR" dirty="0">
                <a:solidFill>
                  <a:schemeClr val="tx1"/>
                </a:solidFill>
              </a:rPr>
              <a:t>için</a:t>
            </a:r>
          </a:p>
          <a:p>
            <a:pPr algn="ctr"/>
            <a:endParaRPr lang="tr-TR" dirty="0"/>
          </a:p>
        </p:txBody>
      </p:sp>
      <p:sp>
        <p:nvSpPr>
          <p:cNvPr id="19" name="Çift Dalga 18"/>
          <p:cNvSpPr/>
          <p:nvPr/>
        </p:nvSpPr>
        <p:spPr>
          <a:xfrm>
            <a:off x="204717" y="5854890"/>
            <a:ext cx="11586950" cy="900752"/>
          </a:xfrm>
          <a:prstGeom prst="doubleWav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Somut duruma göre, resen veya talep üzerine tedbirlerin süresinin veya şeklinin değiştirilmesine,</a:t>
            </a:r>
          </a:p>
          <a:p>
            <a:pPr algn="ctr"/>
            <a:r>
              <a:rPr lang="tr-TR" dirty="0"/>
              <a:t>aynen devam etmesine veya kaldırılmasına karar verilebilecektir.</a:t>
            </a:r>
          </a:p>
        </p:txBody>
      </p:sp>
    </p:spTree>
    <p:extLst>
      <p:ext uri="{BB962C8B-B14F-4D97-AF65-F5344CB8AC3E}">
        <p14:creationId xmlns:p14="http://schemas.microsoft.com/office/powerpoint/2010/main" val="717080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090" y="1352525"/>
            <a:ext cx="2333767" cy="137842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ŞÖNİM</a:t>
            </a:r>
          </a:p>
        </p:txBody>
      </p:sp>
      <p:pic>
        <p:nvPicPr>
          <p:cNvPr id="14" name="Resim 13"/>
          <p:cNvPicPr>
            <a:picLocks noChangeAspect="1"/>
          </p:cNvPicPr>
          <p:nvPr/>
        </p:nvPicPr>
        <p:blipFill>
          <a:blip r:embed="rId2"/>
          <a:stretch>
            <a:fillRect/>
          </a:stretch>
        </p:blipFill>
        <p:spPr>
          <a:xfrm>
            <a:off x="9548878" y="3050656"/>
            <a:ext cx="2341067" cy="1383912"/>
          </a:xfrm>
          <a:prstGeom prst="rect">
            <a:avLst/>
          </a:prstGeom>
        </p:spPr>
      </p:pic>
      <p:pic>
        <p:nvPicPr>
          <p:cNvPr id="15" name="Resim 14"/>
          <p:cNvPicPr>
            <a:picLocks noChangeAspect="1"/>
          </p:cNvPicPr>
          <p:nvPr/>
        </p:nvPicPr>
        <p:blipFill>
          <a:blip r:embed="rId2"/>
          <a:stretch>
            <a:fillRect/>
          </a:stretch>
        </p:blipFill>
        <p:spPr>
          <a:xfrm>
            <a:off x="234185" y="3050656"/>
            <a:ext cx="2341067" cy="1383912"/>
          </a:xfrm>
          <a:prstGeom prst="rect">
            <a:avLst/>
          </a:prstGeom>
        </p:spPr>
      </p:pic>
      <p:pic>
        <p:nvPicPr>
          <p:cNvPr id="16" name="Resim 15"/>
          <p:cNvPicPr>
            <a:picLocks noChangeAspect="1"/>
          </p:cNvPicPr>
          <p:nvPr/>
        </p:nvPicPr>
        <p:blipFill>
          <a:blip r:embed="rId2"/>
          <a:stretch>
            <a:fillRect/>
          </a:stretch>
        </p:blipFill>
        <p:spPr>
          <a:xfrm>
            <a:off x="4979014" y="5068028"/>
            <a:ext cx="2341067" cy="1383912"/>
          </a:xfrm>
          <a:prstGeom prst="rect">
            <a:avLst/>
          </a:prstGeom>
        </p:spPr>
      </p:pic>
      <p:pic>
        <p:nvPicPr>
          <p:cNvPr id="17" name="Resim 16"/>
          <p:cNvPicPr>
            <a:picLocks noChangeAspect="1"/>
          </p:cNvPicPr>
          <p:nvPr/>
        </p:nvPicPr>
        <p:blipFill>
          <a:blip r:embed="rId2"/>
          <a:stretch>
            <a:fillRect/>
          </a:stretch>
        </p:blipFill>
        <p:spPr>
          <a:xfrm>
            <a:off x="3071523" y="299803"/>
            <a:ext cx="2341067" cy="1383912"/>
          </a:xfrm>
          <a:prstGeom prst="rect">
            <a:avLst/>
          </a:prstGeom>
        </p:spPr>
      </p:pic>
      <p:pic>
        <p:nvPicPr>
          <p:cNvPr id="18" name="Resim 17"/>
          <p:cNvPicPr>
            <a:picLocks noChangeAspect="1"/>
          </p:cNvPicPr>
          <p:nvPr/>
        </p:nvPicPr>
        <p:blipFill>
          <a:blip r:embed="rId2"/>
          <a:stretch>
            <a:fillRect/>
          </a:stretch>
        </p:blipFill>
        <p:spPr>
          <a:xfrm>
            <a:off x="6698146" y="299803"/>
            <a:ext cx="2341067" cy="1383912"/>
          </a:xfrm>
          <a:prstGeom prst="rect">
            <a:avLst/>
          </a:prstGeom>
        </p:spPr>
      </p:pic>
      <p:pic>
        <p:nvPicPr>
          <p:cNvPr id="19" name="Resim 18"/>
          <p:cNvPicPr>
            <a:picLocks noChangeAspect="1"/>
          </p:cNvPicPr>
          <p:nvPr/>
        </p:nvPicPr>
        <p:blipFill>
          <a:blip r:embed="rId2"/>
          <a:stretch>
            <a:fillRect/>
          </a:stretch>
        </p:blipFill>
        <p:spPr>
          <a:xfrm>
            <a:off x="9548879" y="1352525"/>
            <a:ext cx="2341067" cy="1383912"/>
          </a:xfrm>
          <a:prstGeom prst="rect">
            <a:avLst/>
          </a:prstGeom>
        </p:spPr>
      </p:pic>
      <p:pic>
        <p:nvPicPr>
          <p:cNvPr id="20" name="Resim 19"/>
          <p:cNvPicPr>
            <a:picLocks noChangeAspect="1"/>
          </p:cNvPicPr>
          <p:nvPr/>
        </p:nvPicPr>
        <p:blipFill>
          <a:blip r:embed="rId2"/>
          <a:stretch>
            <a:fillRect/>
          </a:stretch>
        </p:blipFill>
        <p:spPr>
          <a:xfrm>
            <a:off x="234186" y="5068028"/>
            <a:ext cx="2341067" cy="1383912"/>
          </a:xfrm>
          <a:prstGeom prst="rect">
            <a:avLst/>
          </a:prstGeom>
        </p:spPr>
      </p:pic>
      <p:pic>
        <p:nvPicPr>
          <p:cNvPr id="21" name="Resim 20"/>
          <p:cNvPicPr>
            <a:picLocks noChangeAspect="1"/>
          </p:cNvPicPr>
          <p:nvPr/>
        </p:nvPicPr>
        <p:blipFill>
          <a:blip r:embed="rId2"/>
          <a:stretch>
            <a:fillRect/>
          </a:stretch>
        </p:blipFill>
        <p:spPr>
          <a:xfrm>
            <a:off x="9548877" y="5068028"/>
            <a:ext cx="2341067" cy="1383912"/>
          </a:xfrm>
          <a:prstGeom prst="rect">
            <a:avLst/>
          </a:prstGeom>
        </p:spPr>
      </p:pic>
      <p:sp>
        <p:nvSpPr>
          <p:cNvPr id="22" name="Dikdörtgen 21"/>
          <p:cNvSpPr/>
          <p:nvPr/>
        </p:nvSpPr>
        <p:spPr>
          <a:xfrm>
            <a:off x="738625" y="3142447"/>
            <a:ext cx="1973106" cy="1200329"/>
          </a:xfrm>
          <a:prstGeom prst="rect">
            <a:avLst/>
          </a:prstGeom>
        </p:spPr>
        <p:txBody>
          <a:bodyPr wrap="square">
            <a:spAutoFit/>
          </a:bodyPr>
          <a:lstStyle/>
          <a:p>
            <a:r>
              <a:rPr lang="tr-TR" dirty="0"/>
              <a:t>ASH İl Müdürlükleri ve</a:t>
            </a:r>
          </a:p>
          <a:p>
            <a:r>
              <a:rPr lang="tr-TR" dirty="0"/>
              <a:t>Sosyal Hizmet</a:t>
            </a:r>
          </a:p>
          <a:p>
            <a:r>
              <a:rPr lang="tr-TR" dirty="0"/>
              <a:t>Merkezleri</a:t>
            </a:r>
          </a:p>
        </p:txBody>
      </p:sp>
      <p:sp>
        <p:nvSpPr>
          <p:cNvPr id="23" name="Dikdörtgen 22"/>
          <p:cNvSpPr/>
          <p:nvPr/>
        </p:nvSpPr>
        <p:spPr>
          <a:xfrm>
            <a:off x="5481351" y="5436818"/>
            <a:ext cx="1336391" cy="646331"/>
          </a:xfrm>
          <a:prstGeom prst="rect">
            <a:avLst/>
          </a:prstGeom>
        </p:spPr>
        <p:txBody>
          <a:bodyPr wrap="none">
            <a:spAutoFit/>
          </a:bodyPr>
          <a:lstStyle/>
          <a:p>
            <a:r>
              <a:rPr lang="tr-TR" dirty="0"/>
              <a:t>Cumhuriyet </a:t>
            </a:r>
          </a:p>
          <a:p>
            <a:r>
              <a:rPr lang="tr-TR" dirty="0"/>
              <a:t>Başsavcılığı</a:t>
            </a:r>
          </a:p>
        </p:txBody>
      </p:sp>
      <p:sp>
        <p:nvSpPr>
          <p:cNvPr id="24" name="Dikdörtgen 23"/>
          <p:cNvSpPr/>
          <p:nvPr/>
        </p:nvSpPr>
        <p:spPr>
          <a:xfrm>
            <a:off x="9775593" y="5575317"/>
            <a:ext cx="1887633" cy="369332"/>
          </a:xfrm>
          <a:prstGeom prst="rect">
            <a:avLst/>
          </a:prstGeom>
        </p:spPr>
        <p:txBody>
          <a:bodyPr wrap="none">
            <a:spAutoFit/>
          </a:bodyPr>
          <a:lstStyle/>
          <a:p>
            <a:r>
              <a:rPr lang="tr-TR" dirty="0"/>
              <a:t>Aile Mahkemeleri </a:t>
            </a:r>
          </a:p>
        </p:txBody>
      </p:sp>
      <p:sp>
        <p:nvSpPr>
          <p:cNvPr id="25" name="Dikdörtgen 24"/>
          <p:cNvSpPr/>
          <p:nvPr/>
        </p:nvSpPr>
        <p:spPr>
          <a:xfrm>
            <a:off x="9917426" y="3557945"/>
            <a:ext cx="1603965" cy="369332"/>
          </a:xfrm>
          <a:prstGeom prst="rect">
            <a:avLst/>
          </a:prstGeom>
        </p:spPr>
        <p:txBody>
          <a:bodyPr wrap="none">
            <a:spAutoFit/>
          </a:bodyPr>
          <a:lstStyle/>
          <a:p>
            <a:r>
              <a:rPr lang="tr-TR" dirty="0"/>
              <a:t>Kolluk Birimleri</a:t>
            </a:r>
          </a:p>
        </p:txBody>
      </p:sp>
      <p:sp>
        <p:nvSpPr>
          <p:cNvPr id="26" name="Dikdörtgen 25"/>
          <p:cNvSpPr/>
          <p:nvPr/>
        </p:nvSpPr>
        <p:spPr>
          <a:xfrm>
            <a:off x="9850886" y="1857070"/>
            <a:ext cx="1664366" cy="369332"/>
          </a:xfrm>
          <a:prstGeom prst="rect">
            <a:avLst/>
          </a:prstGeom>
        </p:spPr>
        <p:txBody>
          <a:bodyPr wrap="none">
            <a:spAutoFit/>
          </a:bodyPr>
          <a:lstStyle/>
          <a:p>
            <a:r>
              <a:rPr lang="tr-TR" dirty="0"/>
              <a:t>Polis Merkezleri</a:t>
            </a:r>
          </a:p>
        </p:txBody>
      </p:sp>
      <p:sp>
        <p:nvSpPr>
          <p:cNvPr id="27" name="Dikdörtgen 26"/>
          <p:cNvSpPr/>
          <p:nvPr/>
        </p:nvSpPr>
        <p:spPr>
          <a:xfrm>
            <a:off x="6817742" y="807093"/>
            <a:ext cx="2131994" cy="369332"/>
          </a:xfrm>
          <a:prstGeom prst="rect">
            <a:avLst/>
          </a:prstGeom>
        </p:spPr>
        <p:txBody>
          <a:bodyPr wrap="none">
            <a:spAutoFit/>
          </a:bodyPr>
          <a:lstStyle/>
          <a:p>
            <a:r>
              <a:rPr lang="tr-TR" dirty="0"/>
              <a:t>Jandarma Karakolları</a:t>
            </a:r>
          </a:p>
        </p:txBody>
      </p:sp>
      <p:sp>
        <p:nvSpPr>
          <p:cNvPr id="28" name="Dikdörtgen 27"/>
          <p:cNvSpPr/>
          <p:nvPr/>
        </p:nvSpPr>
        <p:spPr>
          <a:xfrm>
            <a:off x="3437572" y="807093"/>
            <a:ext cx="1608967" cy="369332"/>
          </a:xfrm>
          <a:prstGeom prst="rect">
            <a:avLst/>
          </a:prstGeom>
        </p:spPr>
        <p:txBody>
          <a:bodyPr wrap="none">
            <a:spAutoFit/>
          </a:bodyPr>
          <a:lstStyle/>
          <a:p>
            <a:r>
              <a:rPr lang="tr-TR" dirty="0"/>
              <a:t>Sağlık Bakanlığı</a:t>
            </a:r>
          </a:p>
        </p:txBody>
      </p:sp>
      <p:sp>
        <p:nvSpPr>
          <p:cNvPr id="29" name="Dikdörtgen 28"/>
          <p:cNvSpPr/>
          <p:nvPr/>
        </p:nvSpPr>
        <p:spPr>
          <a:xfrm>
            <a:off x="894931" y="5575317"/>
            <a:ext cx="1019574" cy="369332"/>
          </a:xfrm>
          <a:prstGeom prst="rect">
            <a:avLst/>
          </a:prstGeom>
        </p:spPr>
        <p:txBody>
          <a:bodyPr wrap="none">
            <a:spAutoFit/>
          </a:bodyPr>
          <a:lstStyle/>
          <a:p>
            <a:r>
              <a:rPr lang="tr-TR" dirty="0"/>
              <a:t>ALO 183 </a:t>
            </a:r>
          </a:p>
        </p:txBody>
      </p:sp>
      <p:sp>
        <p:nvSpPr>
          <p:cNvPr id="30" name="Dikdörtgen 29"/>
          <p:cNvSpPr/>
          <p:nvPr/>
        </p:nvSpPr>
        <p:spPr>
          <a:xfrm>
            <a:off x="2930222" y="2898818"/>
            <a:ext cx="6096000" cy="954107"/>
          </a:xfrm>
          <a:prstGeom prst="rect">
            <a:avLst/>
          </a:prstGeom>
        </p:spPr>
        <p:txBody>
          <a:bodyPr>
            <a:spAutoFit/>
          </a:bodyPr>
          <a:lstStyle/>
          <a:p>
            <a:pPr algn="ctr"/>
            <a:r>
              <a:rPr lang="tr-TR" sz="2800" b="1" dirty="0">
                <a:solidFill>
                  <a:schemeClr val="accent5">
                    <a:lumMod val="50000"/>
                  </a:schemeClr>
                </a:solidFill>
              </a:rPr>
              <a:t>ŞİDDET MAĞDURLARININ</a:t>
            </a:r>
          </a:p>
          <a:p>
            <a:pPr algn="ctr"/>
            <a:r>
              <a:rPr lang="tr-TR" sz="2800" b="1" dirty="0">
                <a:solidFill>
                  <a:schemeClr val="accent5">
                    <a:lumMod val="50000"/>
                  </a:schemeClr>
                </a:solidFill>
              </a:rPr>
              <a:t>BAŞVURABİLECEĞİ KURUMLAR</a:t>
            </a:r>
          </a:p>
        </p:txBody>
      </p:sp>
    </p:spTree>
    <p:extLst>
      <p:ext uri="{BB962C8B-B14F-4D97-AF65-F5344CB8AC3E}">
        <p14:creationId xmlns:p14="http://schemas.microsoft.com/office/powerpoint/2010/main" val="46188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ŞÖNİM (Şiddet Önleme ve İzleme Merkezleri)</a:t>
            </a:r>
          </a:p>
        </p:txBody>
      </p:sp>
      <p:sp>
        <p:nvSpPr>
          <p:cNvPr id="3" name="İçerik Yer Tutucusu 2"/>
          <p:cNvSpPr>
            <a:spLocks noGrp="1"/>
          </p:cNvSpPr>
          <p:nvPr>
            <p:ph idx="1"/>
          </p:nvPr>
        </p:nvSpPr>
        <p:spPr/>
        <p:txBody>
          <a:bodyPr/>
          <a:lstStyle/>
          <a:p>
            <a:r>
              <a:rPr lang="tr-TR" dirty="0"/>
              <a:t>Şiddet Önleme ve İzleme Merkezlerinde Sunulan Hizmetler</a:t>
            </a:r>
          </a:p>
          <a:p>
            <a:r>
              <a:rPr lang="tr-TR" dirty="0" err="1"/>
              <a:t>Psiko</a:t>
            </a:r>
            <a:r>
              <a:rPr lang="tr-TR" dirty="0"/>
              <a:t>-sosyal destek</a:t>
            </a:r>
          </a:p>
          <a:p>
            <a:r>
              <a:rPr lang="tr-TR" dirty="0"/>
              <a:t>Ekonomik destek </a:t>
            </a:r>
          </a:p>
          <a:p>
            <a:r>
              <a:rPr lang="tr-TR" dirty="0"/>
              <a:t>Hukuki destek</a:t>
            </a:r>
          </a:p>
          <a:p>
            <a:r>
              <a:rPr lang="tr-TR" dirty="0"/>
              <a:t>Konukevine yönlendirme</a:t>
            </a:r>
          </a:p>
          <a:p>
            <a:r>
              <a:rPr lang="tr-TR" dirty="0"/>
              <a:t>Eğitim ve mesleki destek</a:t>
            </a:r>
          </a:p>
          <a:p>
            <a:r>
              <a:rPr lang="tr-TR" dirty="0"/>
              <a:t>Önleyici destek</a:t>
            </a:r>
          </a:p>
          <a:p>
            <a:r>
              <a:rPr lang="tr-TR" dirty="0"/>
              <a:t>Müdahale ve yönlendirme</a:t>
            </a:r>
          </a:p>
          <a:p>
            <a:endParaRPr lang="tr-TR" dirty="0"/>
          </a:p>
        </p:txBody>
      </p:sp>
    </p:spTree>
    <p:extLst>
      <p:ext uri="{BB962C8B-B14F-4D97-AF65-F5344CB8AC3E}">
        <p14:creationId xmlns:p14="http://schemas.microsoft.com/office/powerpoint/2010/main" val="126913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5805" y="818865"/>
            <a:ext cx="8917273" cy="5603757"/>
          </a:xfrm>
        </p:spPr>
        <p:txBody>
          <a:bodyPr/>
          <a:lstStyle/>
          <a:p>
            <a:endParaRPr lang="tr-TR" dirty="0"/>
          </a:p>
          <a:p>
            <a:r>
              <a:rPr lang="tr-TR" dirty="0"/>
              <a:t>Dünyada her yıl 1.4 milyon insanın şiddet nedeniyle hayatını kaybettiği tahmin edilmektedir.</a:t>
            </a:r>
          </a:p>
          <a:p>
            <a:endParaRPr lang="tr-TR" dirty="0"/>
          </a:p>
          <a:p>
            <a:r>
              <a:rPr lang="tr-TR" dirty="0"/>
              <a:t>Şiddet en çok kadınlara, çocuklara, yaşlılara, engellilere, göçmenlere, evsizlere, mültecilere yönelmektedir.</a:t>
            </a:r>
          </a:p>
          <a:p>
            <a:endParaRPr lang="tr-TR" dirty="0"/>
          </a:p>
          <a:p>
            <a:r>
              <a:rPr lang="tr-TR" dirty="0"/>
              <a:t>Dünyada en az her 3 kadından 1’i fiziksel veya cinsel şiddete maruz kalmaktadır</a:t>
            </a:r>
          </a:p>
        </p:txBody>
      </p:sp>
      <p:sp>
        <p:nvSpPr>
          <p:cNvPr id="5" name="Komut Düğmesi: Ses 4">
            <a:hlinkClick r:id="" action="ppaction://noaction" highlightClick="1">
              <a:snd r:embed="rId2" name="applause.wav"/>
            </a:hlinkClick>
          </p:cNvPr>
          <p:cNvSpPr/>
          <p:nvPr/>
        </p:nvSpPr>
        <p:spPr>
          <a:xfrm>
            <a:off x="491320" y="2651752"/>
            <a:ext cx="1419367" cy="968991"/>
          </a:xfrm>
          <a:prstGeom prst="actionButtonSou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7957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ŞÖNİM (Şiddet Önleme ve İzleme Merkezleri)</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Şiddetin önlenmesi ile koruyucu ve önleyici tedbirlerin etkin bir biçimde uygulanmasına yönelik olarak,</a:t>
            </a:r>
          </a:p>
          <a:p>
            <a:endParaRPr lang="tr-TR" dirty="0"/>
          </a:p>
          <a:p>
            <a:pPr>
              <a:buFont typeface="Wingdings" panose="05000000000000000000" pitchFamily="2" charset="2"/>
              <a:buChar char="Ø"/>
            </a:pPr>
            <a:r>
              <a:rPr lang="tr-TR" dirty="0"/>
              <a:t>Şiddete uğramış ya da şiddete uğrama riski bulunan kişilerin başvurabileceği,</a:t>
            </a:r>
          </a:p>
          <a:p>
            <a:endParaRPr lang="tr-TR" dirty="0"/>
          </a:p>
          <a:p>
            <a:pPr>
              <a:buFont typeface="Wingdings" panose="05000000000000000000" pitchFamily="2" charset="2"/>
              <a:buChar char="Ø"/>
            </a:pPr>
            <a:r>
              <a:rPr lang="tr-TR" dirty="0"/>
              <a:t>Danışmanlık, rehberlik ve yönlendirme hizmetleriyle, ihtiyaç duydukları konularda güçlendirici ve destekleyici hizmetleri veren,</a:t>
            </a:r>
          </a:p>
          <a:p>
            <a:endParaRPr lang="tr-TR" dirty="0"/>
          </a:p>
          <a:p>
            <a:pPr>
              <a:buFont typeface="Wingdings" panose="05000000000000000000" pitchFamily="2" charset="2"/>
              <a:buChar char="Ø"/>
            </a:pPr>
            <a:r>
              <a:rPr lang="tr-TR" dirty="0"/>
              <a:t>İzleme çalışmalarını yedi gün yirmi dört saat esası ile yürüten merkezlerdir.</a:t>
            </a:r>
          </a:p>
        </p:txBody>
      </p:sp>
    </p:spTree>
    <p:extLst>
      <p:ext uri="{BB962C8B-B14F-4D97-AF65-F5344CB8AC3E}">
        <p14:creationId xmlns:p14="http://schemas.microsoft.com/office/powerpoint/2010/main" val="3782887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SOSYAL HİZMET MERKEZLERİ</a:t>
            </a:r>
            <a:br>
              <a:rPr lang="tr-TR" sz="4000" b="1" dirty="0">
                <a:solidFill>
                  <a:schemeClr val="accent5">
                    <a:lumMod val="50000"/>
                  </a:schemeClr>
                </a:solidFill>
              </a:rPr>
            </a:br>
            <a:endParaRPr lang="tr-TR" sz="4000" b="1" dirty="0">
              <a:solidFill>
                <a:schemeClr val="accent5">
                  <a:lumMod val="50000"/>
                </a:schemeClr>
              </a:solidFill>
            </a:endParaRPr>
          </a:p>
        </p:txBody>
      </p:sp>
      <p:sp>
        <p:nvSpPr>
          <p:cNvPr id="3" name="İçerik Yer Tutucusu 2"/>
          <p:cNvSpPr>
            <a:spLocks noGrp="1"/>
          </p:cNvSpPr>
          <p:nvPr>
            <p:ph idx="1"/>
          </p:nvPr>
        </p:nvSpPr>
        <p:spPr>
          <a:xfrm>
            <a:off x="838200" y="1416192"/>
            <a:ext cx="6463352" cy="4351338"/>
          </a:xfrm>
        </p:spPr>
        <p:txBody>
          <a:bodyPr/>
          <a:lstStyle/>
          <a:p>
            <a:r>
              <a:rPr lang="tr-TR" dirty="0"/>
              <a:t>Sosyal Hizmet Merkezlerinde kadına yönelik koruyucu ve önleyici hizmetlerin etkin sunulması amacıyla </a:t>
            </a:r>
            <a:r>
              <a:rPr lang="tr-TR" dirty="0">
                <a:solidFill>
                  <a:schemeClr val="accent6">
                    <a:lumMod val="75000"/>
                  </a:schemeClr>
                </a:solidFill>
              </a:rPr>
              <a:t>«Şiddetle Mücadele İrtibat Noktaları» </a:t>
            </a:r>
            <a:r>
              <a:rPr lang="tr-TR" dirty="0"/>
              <a:t>oluşturulmuştur</a:t>
            </a:r>
          </a:p>
        </p:txBody>
      </p:sp>
      <p:pic>
        <p:nvPicPr>
          <p:cNvPr id="4" name="Resim 3"/>
          <p:cNvPicPr>
            <a:picLocks noChangeAspect="1"/>
          </p:cNvPicPr>
          <p:nvPr/>
        </p:nvPicPr>
        <p:blipFill>
          <a:blip r:embed="rId2"/>
          <a:stretch>
            <a:fillRect/>
          </a:stretch>
        </p:blipFill>
        <p:spPr>
          <a:xfrm>
            <a:off x="8666328" y="1416192"/>
            <a:ext cx="2010770" cy="2010770"/>
          </a:xfrm>
          <a:prstGeom prst="rect">
            <a:avLst/>
          </a:prstGeom>
        </p:spPr>
      </p:pic>
    </p:spTree>
    <p:extLst>
      <p:ext uri="{BB962C8B-B14F-4D97-AF65-F5344CB8AC3E}">
        <p14:creationId xmlns:p14="http://schemas.microsoft.com/office/powerpoint/2010/main" val="383938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8582"/>
          </a:xfrm>
        </p:spPr>
        <p:txBody>
          <a:bodyPr>
            <a:normAutofit fontScale="90000"/>
          </a:bodyPr>
          <a:lstStyle/>
          <a:p>
            <a:r>
              <a:rPr lang="tr-TR" b="1" dirty="0">
                <a:solidFill>
                  <a:schemeClr val="accent5">
                    <a:lumMod val="75000"/>
                  </a:schemeClr>
                </a:solidFill>
                <a:latin typeface="+mn-lt"/>
              </a:rPr>
              <a:t>KADIN KONUKEVLERİ</a:t>
            </a:r>
            <a:br>
              <a:rPr lang="tr-TR" b="1" dirty="0">
                <a:solidFill>
                  <a:schemeClr val="accent5">
                    <a:lumMod val="75000"/>
                  </a:schemeClr>
                </a:solidFill>
                <a:latin typeface="+mn-lt"/>
              </a:rPr>
            </a:br>
            <a:endParaRPr lang="tr-TR" b="1" dirty="0">
              <a:solidFill>
                <a:schemeClr val="accent5">
                  <a:lumMod val="75000"/>
                </a:schemeClr>
              </a:solidFill>
              <a:latin typeface="+mn-lt"/>
            </a:endParaRPr>
          </a:p>
        </p:txBody>
      </p:sp>
      <p:sp>
        <p:nvSpPr>
          <p:cNvPr id="3" name="İçerik Yer Tutucusu 2"/>
          <p:cNvSpPr>
            <a:spLocks noGrp="1"/>
          </p:cNvSpPr>
          <p:nvPr>
            <p:ph idx="1"/>
          </p:nvPr>
        </p:nvSpPr>
        <p:spPr>
          <a:xfrm>
            <a:off x="838200" y="1020407"/>
            <a:ext cx="10515600" cy="4351338"/>
          </a:xfrm>
        </p:spPr>
        <p:txBody>
          <a:bodyPr>
            <a:normAutofit/>
          </a:bodyPr>
          <a:lstStyle/>
          <a:p>
            <a:pPr marL="0" indent="0">
              <a:buNone/>
            </a:pPr>
            <a:r>
              <a:rPr lang="tr-TR" sz="2400" dirty="0"/>
              <a:t>Konukevleri fiziksel, duygusal, cinsel, ekonomik ve sözlü istismara veya şiddete uğrayan kadınların, şiddetten korunması, </a:t>
            </a:r>
            <a:r>
              <a:rPr lang="tr-TR" sz="2400" dirty="0" err="1"/>
              <a:t>psiko</a:t>
            </a:r>
            <a:r>
              <a:rPr lang="tr-TR" sz="2400" dirty="0"/>
              <a:t>-sosyal ve ekonomik sorunlarının çözülmesi, güçlendirilmesi ve bu dönemde varsa çocukları ile birlikte ihtiyaçlarının da karşılanması suretiyle geçici süreyle kalabilecekleri yatılı sosyal hizmet kuruluşlarıdır.</a:t>
            </a:r>
          </a:p>
        </p:txBody>
      </p:sp>
      <p:graphicFrame>
        <p:nvGraphicFramePr>
          <p:cNvPr id="8" name="Diyagram 7"/>
          <p:cNvGraphicFramePr/>
          <p:nvPr>
            <p:extLst>
              <p:ext uri="{D42A27DB-BD31-4B8C-83A1-F6EECF244321}">
                <p14:modId xmlns:p14="http://schemas.microsoft.com/office/powerpoint/2010/main" val="1950014648"/>
              </p:ext>
            </p:extLst>
          </p:nvPr>
        </p:nvGraphicFramePr>
        <p:xfrm>
          <a:off x="941696" y="2825088"/>
          <a:ext cx="10412104" cy="379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8"/>
          <p:cNvPicPr>
            <a:picLocks noChangeAspect="1"/>
          </p:cNvPicPr>
          <p:nvPr/>
        </p:nvPicPr>
        <p:blipFill>
          <a:blip r:embed="rId7">
            <a:duotone>
              <a:schemeClr val="accent5">
                <a:shade val="45000"/>
                <a:satMod val="135000"/>
              </a:schemeClr>
              <a:prstClr val="white"/>
            </a:duotone>
          </a:blip>
          <a:stretch>
            <a:fillRect/>
          </a:stretch>
        </p:blipFill>
        <p:spPr>
          <a:xfrm>
            <a:off x="4684198" y="6137403"/>
            <a:ext cx="6669602" cy="420660"/>
          </a:xfrm>
          <a:prstGeom prst="rect">
            <a:avLst/>
          </a:prstGeom>
        </p:spPr>
      </p:pic>
      <p:pic>
        <p:nvPicPr>
          <p:cNvPr id="10" name="Resim 9"/>
          <p:cNvPicPr>
            <a:picLocks noChangeAspect="1"/>
          </p:cNvPicPr>
          <p:nvPr/>
        </p:nvPicPr>
        <p:blipFill>
          <a:blip r:embed="rId7">
            <a:duotone>
              <a:schemeClr val="accent5">
                <a:shade val="45000"/>
                <a:satMod val="135000"/>
              </a:schemeClr>
              <a:prstClr val="white"/>
            </a:duotone>
          </a:blip>
          <a:stretch>
            <a:fillRect/>
          </a:stretch>
        </p:blipFill>
        <p:spPr>
          <a:xfrm>
            <a:off x="4684198" y="5066085"/>
            <a:ext cx="6669602" cy="420660"/>
          </a:xfrm>
          <a:prstGeom prst="rect">
            <a:avLst/>
          </a:prstGeom>
        </p:spPr>
      </p:pic>
      <p:pic>
        <p:nvPicPr>
          <p:cNvPr id="11" name="Resim 10"/>
          <p:cNvPicPr>
            <a:picLocks noChangeAspect="1"/>
          </p:cNvPicPr>
          <p:nvPr/>
        </p:nvPicPr>
        <p:blipFill>
          <a:blip r:embed="rId7">
            <a:duotone>
              <a:schemeClr val="accent5">
                <a:shade val="45000"/>
                <a:satMod val="135000"/>
              </a:schemeClr>
              <a:prstClr val="white"/>
            </a:duotone>
          </a:blip>
          <a:stretch>
            <a:fillRect/>
          </a:stretch>
        </p:blipFill>
        <p:spPr>
          <a:xfrm>
            <a:off x="4684198" y="5601744"/>
            <a:ext cx="6669602" cy="420660"/>
          </a:xfrm>
          <a:prstGeom prst="rect">
            <a:avLst/>
          </a:prstGeom>
        </p:spPr>
      </p:pic>
      <p:pic>
        <p:nvPicPr>
          <p:cNvPr id="12" name="Resim 11"/>
          <p:cNvPicPr>
            <a:picLocks noChangeAspect="1"/>
          </p:cNvPicPr>
          <p:nvPr/>
        </p:nvPicPr>
        <p:blipFill>
          <a:blip r:embed="rId7">
            <a:duotone>
              <a:schemeClr val="accent5">
                <a:shade val="45000"/>
                <a:satMod val="135000"/>
              </a:schemeClr>
              <a:prstClr val="white"/>
            </a:duotone>
          </a:blip>
          <a:stretch>
            <a:fillRect/>
          </a:stretch>
        </p:blipFill>
        <p:spPr>
          <a:xfrm>
            <a:off x="4684198" y="3937123"/>
            <a:ext cx="6669602" cy="420660"/>
          </a:xfrm>
          <a:prstGeom prst="rect">
            <a:avLst/>
          </a:prstGeom>
        </p:spPr>
      </p:pic>
      <p:sp>
        <p:nvSpPr>
          <p:cNvPr id="13" name="Dikdörtgen 12"/>
          <p:cNvSpPr/>
          <p:nvPr/>
        </p:nvSpPr>
        <p:spPr>
          <a:xfrm>
            <a:off x="4758691" y="3972788"/>
            <a:ext cx="6528007" cy="367200"/>
          </a:xfrm>
          <a:prstGeom prst="rect">
            <a:avLst/>
          </a:prstGeom>
        </p:spPr>
        <p:txBody>
          <a:bodyPr wrap="square">
            <a:spAutoFit/>
          </a:bodyPr>
          <a:lstStyle/>
          <a:p>
            <a:r>
              <a:rPr lang="tr-TR" dirty="0"/>
              <a:t>Sosyal inceleme raporuna istinaden harçlık ödemesi yapılmaktadır.</a:t>
            </a:r>
          </a:p>
        </p:txBody>
      </p:sp>
      <p:sp>
        <p:nvSpPr>
          <p:cNvPr id="15" name="Dikdörtgen 14"/>
          <p:cNvSpPr/>
          <p:nvPr/>
        </p:nvSpPr>
        <p:spPr>
          <a:xfrm>
            <a:off x="4814618" y="5601983"/>
            <a:ext cx="6096000" cy="369332"/>
          </a:xfrm>
          <a:prstGeom prst="rect">
            <a:avLst/>
          </a:prstGeom>
        </p:spPr>
        <p:txBody>
          <a:bodyPr>
            <a:spAutoFit/>
          </a:bodyPr>
          <a:lstStyle/>
          <a:p>
            <a:r>
              <a:rPr lang="tr-TR" dirty="0"/>
              <a:t>0-6 yaş çocuklarına yönelik hizmet sunulmaktadır.</a:t>
            </a:r>
          </a:p>
        </p:txBody>
      </p:sp>
      <p:sp>
        <p:nvSpPr>
          <p:cNvPr id="16" name="Dikdörtgen 15"/>
          <p:cNvSpPr/>
          <p:nvPr/>
        </p:nvSpPr>
        <p:spPr>
          <a:xfrm>
            <a:off x="4814618" y="6154792"/>
            <a:ext cx="7715362" cy="369332"/>
          </a:xfrm>
          <a:prstGeom prst="rect">
            <a:avLst/>
          </a:prstGeom>
        </p:spPr>
        <p:txBody>
          <a:bodyPr wrap="square">
            <a:spAutoFit/>
          </a:bodyPr>
          <a:lstStyle/>
          <a:p>
            <a:r>
              <a:rPr lang="tr-TR" dirty="0"/>
              <a:t>MEB, Meslek Edindirme Kursları, İŞKUR, Mesleki Danışmanlık</a:t>
            </a:r>
          </a:p>
        </p:txBody>
      </p:sp>
      <p:sp>
        <p:nvSpPr>
          <p:cNvPr id="17" name="Dikdörtgen 16"/>
          <p:cNvSpPr/>
          <p:nvPr/>
        </p:nvSpPr>
        <p:spPr>
          <a:xfrm>
            <a:off x="4758692" y="2903394"/>
            <a:ext cx="4277453" cy="369332"/>
          </a:xfrm>
          <a:prstGeom prst="rect">
            <a:avLst/>
          </a:prstGeom>
        </p:spPr>
        <p:txBody>
          <a:bodyPr wrap="none">
            <a:spAutoFit/>
          </a:bodyPr>
          <a:lstStyle/>
          <a:p>
            <a:r>
              <a:rPr lang="tr-TR" dirty="0"/>
              <a:t>6 ay süre ile barınma hizmeti sunulmaktadır</a:t>
            </a:r>
          </a:p>
        </p:txBody>
      </p:sp>
      <p:sp>
        <p:nvSpPr>
          <p:cNvPr id="18" name="Dikdörtgen 17"/>
          <p:cNvSpPr/>
          <p:nvPr/>
        </p:nvSpPr>
        <p:spPr>
          <a:xfrm>
            <a:off x="4758692" y="3418671"/>
            <a:ext cx="7222707" cy="369332"/>
          </a:xfrm>
          <a:prstGeom prst="rect">
            <a:avLst/>
          </a:prstGeom>
        </p:spPr>
        <p:txBody>
          <a:bodyPr wrap="square">
            <a:spAutoFit/>
          </a:bodyPr>
          <a:lstStyle/>
          <a:p>
            <a:r>
              <a:rPr lang="tr-TR" dirty="0"/>
              <a:t>Meslek elemanları tarafından barınma süresince sağlanmaktadır.</a:t>
            </a:r>
          </a:p>
        </p:txBody>
      </p:sp>
      <p:sp>
        <p:nvSpPr>
          <p:cNvPr id="19" name="Dikdörtgen 18"/>
          <p:cNvSpPr/>
          <p:nvPr/>
        </p:nvSpPr>
        <p:spPr>
          <a:xfrm>
            <a:off x="4758692" y="4527268"/>
            <a:ext cx="5106719" cy="369332"/>
          </a:xfrm>
          <a:prstGeom prst="rect">
            <a:avLst/>
          </a:prstGeom>
        </p:spPr>
        <p:txBody>
          <a:bodyPr wrap="none">
            <a:spAutoFit/>
          </a:bodyPr>
          <a:lstStyle/>
          <a:p>
            <a:r>
              <a:rPr lang="tr-TR" dirty="0"/>
              <a:t>İl Avukatları ya da Barolar tarafından sağlanmaktadır.</a:t>
            </a:r>
          </a:p>
        </p:txBody>
      </p:sp>
      <p:sp>
        <p:nvSpPr>
          <p:cNvPr id="21" name="Dikdörtgen 20"/>
          <p:cNvSpPr/>
          <p:nvPr/>
        </p:nvSpPr>
        <p:spPr>
          <a:xfrm>
            <a:off x="4758692" y="5075386"/>
            <a:ext cx="6717740" cy="369332"/>
          </a:xfrm>
          <a:prstGeom prst="rect">
            <a:avLst/>
          </a:prstGeom>
        </p:spPr>
        <p:txBody>
          <a:bodyPr wrap="square">
            <a:spAutoFit/>
          </a:bodyPr>
          <a:lstStyle/>
          <a:p>
            <a:r>
              <a:rPr lang="tr-TR" dirty="0"/>
              <a:t>Meslek elemanları tarafından barınma süresince sağlanmaktadır.</a:t>
            </a:r>
          </a:p>
        </p:txBody>
      </p:sp>
    </p:spTree>
    <p:extLst>
      <p:ext uri="{BB962C8B-B14F-4D97-AF65-F5344CB8AC3E}">
        <p14:creationId xmlns:p14="http://schemas.microsoft.com/office/powerpoint/2010/main" val="3723091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nn-NO" sz="4000" b="1" dirty="0">
                <a:solidFill>
                  <a:schemeClr val="accent5">
                    <a:lumMod val="75000"/>
                  </a:schemeClr>
                </a:solidFill>
                <a:latin typeface="+mn-lt"/>
              </a:rPr>
              <a:t> “ALO 183 Sosyal Destek Hattı”</a:t>
            </a:r>
            <a:br>
              <a:rPr lang="nn-NO" sz="4000" b="1" dirty="0">
                <a:solidFill>
                  <a:schemeClr val="accent5">
                    <a:lumMod val="75000"/>
                  </a:schemeClr>
                </a:solidFill>
                <a:latin typeface="+mn-lt"/>
              </a:rPr>
            </a:br>
            <a:endParaRPr lang="tr-TR" sz="4000" b="1" dirty="0">
              <a:solidFill>
                <a:schemeClr val="accent5">
                  <a:lumMod val="75000"/>
                </a:schemeClr>
              </a:solidFill>
              <a:latin typeface="+mn-lt"/>
            </a:endParaRPr>
          </a:p>
        </p:txBody>
      </p:sp>
      <p:sp>
        <p:nvSpPr>
          <p:cNvPr id="3" name="İçerik Yer Tutucusu 2"/>
          <p:cNvSpPr>
            <a:spLocks noGrp="1"/>
          </p:cNvSpPr>
          <p:nvPr>
            <p:ph idx="1"/>
          </p:nvPr>
        </p:nvSpPr>
        <p:spPr>
          <a:xfrm>
            <a:off x="838200" y="1390910"/>
            <a:ext cx="10515600" cy="4351338"/>
          </a:xfrm>
        </p:spPr>
        <p:txBody>
          <a:bodyPr>
            <a:normAutofit/>
          </a:bodyPr>
          <a:lstStyle/>
          <a:p>
            <a:r>
              <a:rPr lang="tr-TR" dirty="0"/>
              <a:t> Salgın sürecinde, </a:t>
            </a:r>
            <a:r>
              <a:rPr lang="tr-TR" dirty="0">
                <a:solidFill>
                  <a:schemeClr val="accent6">
                    <a:lumMod val="75000"/>
                  </a:schemeClr>
                </a:solidFill>
              </a:rPr>
              <a:t>Alo 183 Sosyal Destek Hattını </a:t>
            </a:r>
            <a:r>
              <a:rPr lang="tr-TR" dirty="0"/>
              <a:t>arayan şiddet mağdurları için </a:t>
            </a:r>
            <a:r>
              <a:rPr lang="tr-TR" dirty="0" err="1"/>
              <a:t>önceliklendirme</a:t>
            </a:r>
            <a:r>
              <a:rPr lang="tr-TR" dirty="0"/>
              <a:t> süreci başlatılmış olup, </a:t>
            </a:r>
            <a:r>
              <a:rPr lang="tr-TR" dirty="0">
                <a:solidFill>
                  <a:schemeClr val="accent6">
                    <a:lumMod val="75000"/>
                  </a:schemeClr>
                </a:solidFill>
              </a:rPr>
              <a:t>“0” tuşuna </a:t>
            </a:r>
            <a:r>
              <a:rPr lang="tr-TR" dirty="0"/>
              <a:t>basarak herhangi bir sıra beklemeden ilgili destek personeline ulaşılabilmektedir.</a:t>
            </a:r>
          </a:p>
          <a:p>
            <a:pPr marL="0" indent="0">
              <a:buNone/>
            </a:pPr>
            <a:r>
              <a:rPr lang="tr-TR" dirty="0"/>
              <a:t> </a:t>
            </a:r>
          </a:p>
          <a:p>
            <a:r>
              <a:rPr lang="tr-TR" dirty="0"/>
              <a:t> </a:t>
            </a:r>
            <a:r>
              <a:rPr lang="tr-TR" dirty="0">
                <a:solidFill>
                  <a:schemeClr val="accent6">
                    <a:lumMod val="75000"/>
                  </a:schemeClr>
                </a:solidFill>
              </a:rPr>
              <a:t>“0 501 183 0 183” </a:t>
            </a:r>
            <a:r>
              <a:rPr lang="tr-TR" dirty="0"/>
              <a:t>iletişim numarasından 7 gün 24 saat </a:t>
            </a:r>
            <a:r>
              <a:rPr lang="tr-TR" dirty="0" err="1">
                <a:solidFill>
                  <a:schemeClr val="accent6">
                    <a:lumMod val="75000"/>
                  </a:schemeClr>
                </a:solidFill>
              </a:rPr>
              <a:t>WhatsApp</a:t>
            </a:r>
            <a:r>
              <a:rPr lang="tr-TR" dirty="0">
                <a:solidFill>
                  <a:schemeClr val="accent6">
                    <a:lumMod val="75000"/>
                  </a:schemeClr>
                </a:solidFill>
              </a:rPr>
              <a:t> ve BİP uygulaması </a:t>
            </a:r>
            <a:r>
              <a:rPr lang="tr-TR" dirty="0"/>
              <a:t>aracılığıyla vatandaşlara hizmet sunulmaya başlanmıştır.</a:t>
            </a:r>
          </a:p>
        </p:txBody>
      </p:sp>
      <p:pic>
        <p:nvPicPr>
          <p:cNvPr id="4" name="Resim 3"/>
          <p:cNvPicPr>
            <a:picLocks noChangeAspect="1"/>
          </p:cNvPicPr>
          <p:nvPr/>
        </p:nvPicPr>
        <p:blipFill>
          <a:blip r:embed="rId2"/>
          <a:stretch>
            <a:fillRect/>
          </a:stretch>
        </p:blipFill>
        <p:spPr>
          <a:xfrm>
            <a:off x="8457062" y="4789510"/>
            <a:ext cx="2597625" cy="1461164"/>
          </a:xfrm>
          <a:prstGeom prst="rect">
            <a:avLst/>
          </a:prstGeom>
        </p:spPr>
      </p:pic>
    </p:spTree>
    <p:extLst>
      <p:ext uri="{BB962C8B-B14F-4D97-AF65-F5344CB8AC3E}">
        <p14:creationId xmlns:p14="http://schemas.microsoft.com/office/powerpoint/2010/main" val="4249622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KADIN DESTEK SİSTEMİ (KADES)</a:t>
            </a:r>
            <a:br>
              <a:rPr lang="tr-TR" sz="4000" b="1" dirty="0">
                <a:solidFill>
                  <a:schemeClr val="accent5">
                    <a:lumMod val="75000"/>
                  </a:schemeClr>
                </a:solidFill>
                <a:latin typeface="+mn-lt"/>
              </a:rPr>
            </a:br>
            <a:endParaRPr lang="tr-TR" sz="4000" b="1" dirty="0">
              <a:solidFill>
                <a:schemeClr val="accent5">
                  <a:lumMod val="75000"/>
                </a:schemeClr>
              </a:solidFill>
              <a:latin typeface="+mn-lt"/>
            </a:endParaRPr>
          </a:p>
        </p:txBody>
      </p:sp>
      <p:sp>
        <p:nvSpPr>
          <p:cNvPr id="3" name="İçerik Yer Tutucusu 2"/>
          <p:cNvSpPr>
            <a:spLocks noGrp="1"/>
          </p:cNvSpPr>
          <p:nvPr>
            <p:ph idx="1"/>
          </p:nvPr>
        </p:nvSpPr>
        <p:spPr/>
        <p:txBody>
          <a:bodyPr>
            <a:normAutofit/>
          </a:bodyPr>
          <a:lstStyle/>
          <a:p>
            <a:r>
              <a:rPr lang="tr-TR" dirty="0">
                <a:solidFill>
                  <a:schemeClr val="accent5">
                    <a:lumMod val="60000"/>
                    <a:lumOff val="40000"/>
                  </a:schemeClr>
                </a:solidFill>
              </a:rPr>
              <a:t>Yalnızca kadınların </a:t>
            </a:r>
            <a:r>
              <a:rPr lang="tr-TR" dirty="0"/>
              <a:t>kullanımına açıktır.</a:t>
            </a:r>
          </a:p>
          <a:p>
            <a:endParaRPr lang="tr-TR" dirty="0"/>
          </a:p>
          <a:p>
            <a:r>
              <a:rPr lang="tr-TR" dirty="0"/>
              <a:t>Yardım İste butonu vasıtasıyla </a:t>
            </a:r>
            <a:r>
              <a:rPr lang="tr-TR" dirty="0">
                <a:solidFill>
                  <a:schemeClr val="accent5">
                    <a:lumMod val="60000"/>
                    <a:lumOff val="40000"/>
                  </a:schemeClr>
                </a:solidFill>
              </a:rPr>
              <a:t>7/24</a:t>
            </a:r>
            <a:r>
              <a:rPr lang="tr-TR" dirty="0"/>
              <a:t> kolluk birimlerine ulaşım sağlamaktadır.</a:t>
            </a:r>
          </a:p>
          <a:p>
            <a:endParaRPr lang="tr-TR" dirty="0"/>
          </a:p>
          <a:p>
            <a:r>
              <a:rPr lang="tr-TR" dirty="0"/>
              <a:t>İhtiyaç tespiti halinde mağdurların </a:t>
            </a:r>
            <a:r>
              <a:rPr lang="tr-TR" dirty="0">
                <a:solidFill>
                  <a:schemeClr val="accent5">
                    <a:lumMod val="60000"/>
                    <a:lumOff val="40000"/>
                  </a:schemeClr>
                </a:solidFill>
              </a:rPr>
              <a:t>bakanlığımıza bağlı merkezlerden </a:t>
            </a:r>
            <a:r>
              <a:rPr lang="tr-TR" dirty="0"/>
              <a:t>hizmet almaları için yönlendirme yapılmaktadır.</a:t>
            </a:r>
          </a:p>
        </p:txBody>
      </p:sp>
      <p:pic>
        <p:nvPicPr>
          <p:cNvPr id="4" name="Resim 3"/>
          <p:cNvPicPr>
            <a:picLocks noChangeAspect="1"/>
          </p:cNvPicPr>
          <p:nvPr/>
        </p:nvPicPr>
        <p:blipFill>
          <a:blip r:embed="rId2"/>
          <a:stretch>
            <a:fillRect/>
          </a:stretch>
        </p:blipFill>
        <p:spPr>
          <a:xfrm>
            <a:off x="8992736" y="585716"/>
            <a:ext cx="1611574" cy="1611574"/>
          </a:xfrm>
          <a:prstGeom prst="rect">
            <a:avLst/>
          </a:prstGeom>
        </p:spPr>
      </p:pic>
    </p:spTree>
    <p:extLst>
      <p:ext uri="{BB962C8B-B14F-4D97-AF65-F5344CB8AC3E}">
        <p14:creationId xmlns:p14="http://schemas.microsoft.com/office/powerpoint/2010/main" val="174319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939819" cy="1325563"/>
          </a:xfrm>
        </p:spPr>
        <p:txBody>
          <a:bodyPr>
            <a:normAutofit/>
          </a:bodyPr>
          <a:lstStyle/>
          <a:p>
            <a:r>
              <a:rPr lang="tr-TR" sz="4000" b="1" dirty="0">
                <a:solidFill>
                  <a:schemeClr val="accent5">
                    <a:lumMod val="75000"/>
                  </a:schemeClr>
                </a:solidFill>
                <a:latin typeface="+mn-lt"/>
              </a:rPr>
              <a:t>TEKNİK YÖNTEMLERLE TAKİP:</a:t>
            </a:r>
            <a:br>
              <a:rPr lang="tr-TR" sz="4000" b="1" dirty="0">
                <a:solidFill>
                  <a:schemeClr val="accent5">
                    <a:lumMod val="75000"/>
                  </a:schemeClr>
                </a:solidFill>
                <a:latin typeface="+mn-lt"/>
              </a:rPr>
            </a:br>
            <a:r>
              <a:rPr lang="tr-TR" sz="4000" b="1" dirty="0">
                <a:solidFill>
                  <a:schemeClr val="accent5">
                    <a:lumMod val="75000"/>
                  </a:schemeClr>
                </a:solidFill>
                <a:latin typeface="+mn-lt"/>
              </a:rPr>
              <a:t>ELEKTRONIK KELEPÇE</a:t>
            </a:r>
          </a:p>
        </p:txBody>
      </p:sp>
      <p:sp>
        <p:nvSpPr>
          <p:cNvPr id="3" name="İçerik Yer Tutucusu 2"/>
          <p:cNvSpPr>
            <a:spLocks noGrp="1"/>
          </p:cNvSpPr>
          <p:nvPr>
            <p:ph idx="1"/>
          </p:nvPr>
        </p:nvSpPr>
        <p:spPr/>
        <p:txBody>
          <a:bodyPr/>
          <a:lstStyle/>
          <a:p>
            <a:r>
              <a:rPr lang="tr-TR" dirty="0"/>
              <a:t>İlgili Protokol; </a:t>
            </a:r>
            <a:r>
              <a:rPr lang="tr-TR" dirty="0">
                <a:solidFill>
                  <a:schemeClr val="accent5">
                    <a:lumMod val="60000"/>
                    <a:lumOff val="40000"/>
                  </a:schemeClr>
                </a:solidFill>
              </a:rPr>
              <a:t>Bakanlığımız, Adalet Bakanlığı ve İçişleri Bakanlığı </a:t>
            </a:r>
            <a:r>
              <a:rPr lang="tr-TR" dirty="0"/>
              <a:t>arasında 08.03.2015 tarihinde imzalanmıştır.</a:t>
            </a:r>
          </a:p>
          <a:p>
            <a:endParaRPr lang="tr-TR" dirty="0"/>
          </a:p>
          <a:p>
            <a:r>
              <a:rPr lang="tr-TR" dirty="0"/>
              <a:t>Pilot uygulamada; </a:t>
            </a:r>
            <a:r>
              <a:rPr lang="tr-TR" dirty="0">
                <a:solidFill>
                  <a:schemeClr val="accent5">
                    <a:lumMod val="60000"/>
                    <a:lumOff val="40000"/>
                  </a:schemeClr>
                </a:solidFill>
              </a:rPr>
              <a:t>Adalet Bakanlığı Denetimli Serbestlik Daire Başkanlığı’nda</a:t>
            </a:r>
            <a:r>
              <a:rPr lang="tr-TR" dirty="0"/>
              <a:t> bulunan </a:t>
            </a:r>
            <a:r>
              <a:rPr lang="tr-TR" dirty="0">
                <a:solidFill>
                  <a:schemeClr val="accent5">
                    <a:lumMod val="60000"/>
                    <a:lumOff val="40000"/>
                  </a:schemeClr>
                </a:solidFill>
              </a:rPr>
              <a:t>elektronik izleme sistemi</a:t>
            </a:r>
            <a:r>
              <a:rPr lang="tr-TR" dirty="0"/>
              <a:t> altyapısı kullanılmaktadır.</a:t>
            </a:r>
          </a:p>
          <a:p>
            <a:endParaRPr lang="tr-TR" dirty="0"/>
          </a:p>
          <a:p>
            <a:r>
              <a:rPr lang="tr-TR" dirty="0"/>
              <a:t>Şiddet mağduru ve şiddet uygulayanın birlikte izlenerek yüksek riskli vakalarda etkili koruma ve müdahale sağlamaktadır.</a:t>
            </a:r>
          </a:p>
        </p:txBody>
      </p:sp>
      <p:pic>
        <p:nvPicPr>
          <p:cNvPr id="4" name="Resim 3"/>
          <p:cNvPicPr>
            <a:picLocks noChangeAspect="1"/>
          </p:cNvPicPr>
          <p:nvPr/>
        </p:nvPicPr>
        <p:blipFill>
          <a:blip r:embed="rId2"/>
          <a:stretch>
            <a:fillRect/>
          </a:stretch>
        </p:blipFill>
        <p:spPr>
          <a:xfrm>
            <a:off x="7958921" y="366453"/>
            <a:ext cx="2918345" cy="1324236"/>
          </a:xfrm>
          <a:prstGeom prst="rect">
            <a:avLst/>
          </a:prstGeom>
        </p:spPr>
      </p:pic>
    </p:spTree>
    <p:extLst>
      <p:ext uri="{BB962C8B-B14F-4D97-AF65-F5344CB8AC3E}">
        <p14:creationId xmlns:p14="http://schemas.microsoft.com/office/powerpoint/2010/main" val="1276824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sz="4400" b="1" dirty="0">
              <a:solidFill>
                <a:schemeClr val="accent5">
                  <a:lumMod val="75000"/>
                </a:schemeClr>
              </a:solidFill>
            </a:endParaRPr>
          </a:p>
          <a:p>
            <a:pPr marL="0" indent="0" algn="ctr">
              <a:buNone/>
            </a:pPr>
            <a:r>
              <a:rPr lang="tr-TR" sz="4400" b="1" dirty="0">
                <a:solidFill>
                  <a:schemeClr val="accent5">
                    <a:lumMod val="75000"/>
                  </a:schemeClr>
                </a:solidFill>
              </a:rPr>
              <a:t>TEŞEKKÜRLER….</a:t>
            </a:r>
          </a:p>
        </p:txBody>
      </p:sp>
    </p:spTree>
    <p:extLst>
      <p:ext uri="{BB962C8B-B14F-4D97-AF65-F5344CB8AC3E}">
        <p14:creationId xmlns:p14="http://schemas.microsoft.com/office/powerpoint/2010/main" val="331840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lumMod val="75000"/>
                  </a:schemeClr>
                </a:solidFill>
                <a:latin typeface="+mn-lt"/>
              </a:rPr>
              <a:t>Aile İç / Ev İç Şiddet</a:t>
            </a:r>
          </a:p>
        </p:txBody>
      </p:sp>
      <p:sp>
        <p:nvSpPr>
          <p:cNvPr id="3" name="İçerik Yer Tutucusu 2"/>
          <p:cNvSpPr>
            <a:spLocks noGrp="1"/>
          </p:cNvSpPr>
          <p:nvPr>
            <p:ph idx="1"/>
          </p:nvPr>
        </p:nvSpPr>
        <p:spPr>
          <a:xfrm>
            <a:off x="838200" y="1825625"/>
            <a:ext cx="5726373" cy="4351338"/>
          </a:xfrm>
        </p:spPr>
        <p:txBody>
          <a:bodyPr/>
          <a:lstStyle/>
          <a:p>
            <a:r>
              <a:rPr lang="tr-TR" dirty="0"/>
              <a:t>“Kadınlara yönelik toplumsal cinsiyete dayalı şiddet” , kadına kadın olmasından dolayı uygulanan ve kadınları orantısız bir biçimde etkileyen şiddet anlamına gelir.</a:t>
            </a:r>
          </a:p>
        </p:txBody>
      </p:sp>
      <p:pic>
        <p:nvPicPr>
          <p:cNvPr id="4" name="Resim 3"/>
          <p:cNvPicPr>
            <a:picLocks noChangeAspect="1"/>
          </p:cNvPicPr>
          <p:nvPr/>
        </p:nvPicPr>
        <p:blipFill>
          <a:blip r:embed="rId2"/>
          <a:stretch>
            <a:fillRect/>
          </a:stretch>
        </p:blipFill>
        <p:spPr>
          <a:xfrm>
            <a:off x="7506506" y="1825625"/>
            <a:ext cx="2879215" cy="1916298"/>
          </a:xfrm>
          <a:prstGeom prst="rect">
            <a:avLst/>
          </a:prstGeom>
        </p:spPr>
      </p:pic>
    </p:spTree>
    <p:extLst>
      <p:ext uri="{BB962C8B-B14F-4D97-AF65-F5344CB8AC3E}">
        <p14:creationId xmlns:p14="http://schemas.microsoft.com/office/powerpoint/2010/main" val="40111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980761" cy="1325563"/>
          </a:xfrm>
        </p:spPr>
        <p:txBody>
          <a:bodyPr>
            <a:normAutofit/>
          </a:bodyPr>
          <a:lstStyle/>
          <a:p>
            <a:r>
              <a:rPr lang="tr-TR" sz="3600" b="1" dirty="0">
                <a:solidFill>
                  <a:schemeClr val="accent5">
                    <a:lumMod val="75000"/>
                  </a:schemeClr>
                </a:solidFill>
                <a:latin typeface="+mn-lt"/>
              </a:rPr>
              <a:t>Kadınların Maruz Kaldıkları Şiddeti Tanımlayan İfadeler</a:t>
            </a:r>
          </a:p>
        </p:txBody>
      </p:sp>
      <p:graphicFrame>
        <p:nvGraphicFramePr>
          <p:cNvPr id="4" name="Diyagram 3"/>
          <p:cNvGraphicFramePr/>
          <p:nvPr>
            <p:extLst>
              <p:ext uri="{D42A27DB-BD31-4B8C-83A1-F6EECF244321}">
                <p14:modId xmlns:p14="http://schemas.microsoft.com/office/powerpoint/2010/main" val="4013919462"/>
              </p:ext>
            </p:extLst>
          </p:nvPr>
        </p:nvGraphicFramePr>
        <p:xfrm>
          <a:off x="982639" y="1542197"/>
          <a:ext cx="7676106" cy="5056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85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6600" b="1" dirty="0">
                <a:solidFill>
                  <a:schemeClr val="accent5">
                    <a:lumMod val="75000"/>
                  </a:schemeClr>
                </a:solidFill>
                <a:latin typeface="+mn-lt"/>
              </a:rPr>
              <a:t>Şiddet Türleri</a:t>
            </a:r>
          </a:p>
        </p:txBody>
      </p:sp>
      <p:graphicFrame>
        <p:nvGraphicFramePr>
          <p:cNvPr id="8" name="Diyagram 7"/>
          <p:cNvGraphicFramePr/>
          <p:nvPr>
            <p:extLst>
              <p:ext uri="{D42A27DB-BD31-4B8C-83A1-F6EECF244321}">
                <p14:modId xmlns:p14="http://schemas.microsoft.com/office/powerpoint/2010/main" val="3117718281"/>
              </p:ext>
            </p:extLst>
          </p:nvPr>
        </p:nvGraphicFramePr>
        <p:xfrm>
          <a:off x="1023582" y="1690688"/>
          <a:ext cx="10330218"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19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Fiziksel şiddet </a:t>
            </a:r>
            <a:br>
              <a:rPr lang="tr-TR" sz="4000" b="1" dirty="0">
                <a:solidFill>
                  <a:schemeClr val="accent5">
                    <a:lumMod val="75000"/>
                  </a:schemeClr>
                </a:solidFill>
                <a:latin typeface="+mn-lt"/>
              </a:rPr>
            </a:br>
            <a:endParaRPr lang="tr-TR" sz="4000" b="1" dirty="0">
              <a:solidFill>
                <a:schemeClr val="accent5">
                  <a:lumMod val="75000"/>
                </a:schemeClr>
              </a:solidFill>
              <a:latin typeface="+mn-lt"/>
            </a:endParaRPr>
          </a:p>
        </p:txBody>
      </p:sp>
      <p:sp>
        <p:nvSpPr>
          <p:cNvPr id="3" name="İçerik Yer Tutucusu 2"/>
          <p:cNvSpPr>
            <a:spLocks noGrp="1"/>
          </p:cNvSpPr>
          <p:nvPr>
            <p:ph idx="1"/>
          </p:nvPr>
        </p:nvSpPr>
        <p:spPr>
          <a:xfrm>
            <a:off x="838200" y="1129589"/>
            <a:ext cx="10515600" cy="4351338"/>
          </a:xfrm>
        </p:spPr>
        <p:txBody>
          <a:bodyPr>
            <a:normAutofit/>
          </a:bodyPr>
          <a:lstStyle/>
          <a:p>
            <a:r>
              <a:rPr lang="tr-TR" dirty="0"/>
              <a:t>Tokat atmak, tekmelemek, yumruklamak, hırpalamak, kolunu bükmek, boğazını sıkmak, bağlamak, saçını çekmek, kesici veya vurucu aletlerle yaralamak, kezzap veya kaynar suyla yakmak, vücudunda sigara söndürmek, ellerini ayaklarını ezmek, sakat bırakmak, işkence yapmak, sağlıksız koşullarda yaşamaya mecbur bırakmak, sağlık hizmetlerinden yararlanmasına engel olarak bedensel zarar görmesine neden olmak gibi eylemler FİZİKSEL ŞİDDETTİR. </a:t>
            </a:r>
          </a:p>
          <a:p>
            <a:endParaRPr lang="tr-TR" dirty="0"/>
          </a:p>
          <a:p>
            <a:r>
              <a:rPr lang="tr-TR" dirty="0"/>
              <a:t>Kadına yönelik fiziksel şiddetin en ağır biçimlerinden biri, töre/namus bahanesiyle kadına uygulanan şiddettir. </a:t>
            </a:r>
          </a:p>
        </p:txBody>
      </p:sp>
    </p:spTree>
    <p:extLst>
      <p:ext uri="{BB962C8B-B14F-4D97-AF65-F5344CB8AC3E}">
        <p14:creationId xmlns:p14="http://schemas.microsoft.com/office/powerpoint/2010/main" val="196510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accent5">
                    <a:lumMod val="75000"/>
                  </a:schemeClr>
                </a:solidFill>
                <a:latin typeface="+mn-lt"/>
              </a:rPr>
              <a:t>Cinsel Şiddet</a:t>
            </a:r>
          </a:p>
        </p:txBody>
      </p:sp>
      <p:sp>
        <p:nvSpPr>
          <p:cNvPr id="3" name="İçerik Yer Tutucusu 2"/>
          <p:cNvSpPr>
            <a:spLocks noGrp="1"/>
          </p:cNvSpPr>
          <p:nvPr>
            <p:ph idx="1"/>
          </p:nvPr>
        </p:nvSpPr>
        <p:spPr/>
        <p:txBody>
          <a:bodyPr/>
          <a:lstStyle/>
          <a:p>
            <a:r>
              <a:rPr lang="tr-TR" dirty="0"/>
              <a:t>Mağdura olan yakınlığına bakılmaksızın herhangi bir kişinin, ev ya da iş yedi dahil herhangi bir ortamda cinsel içerikli eylemlerde bulunması ya da buna kalkışmasıdır.</a:t>
            </a:r>
          </a:p>
          <a:p>
            <a:pPr marL="0" indent="0">
              <a:buNone/>
            </a:pPr>
            <a:endParaRPr lang="tr-TR" dirty="0"/>
          </a:p>
          <a:p>
            <a:r>
              <a:rPr lang="tr-TR" dirty="0"/>
              <a:t>Sözle, elle sarkıntılık, dijital ortamda cinsel içerikli mesaj gönderme.</a:t>
            </a:r>
          </a:p>
          <a:p>
            <a:endParaRPr lang="tr-TR" dirty="0"/>
          </a:p>
          <a:p>
            <a:r>
              <a:rPr lang="tr-TR" dirty="0"/>
              <a:t>Cinsel ilişkiye zorlama, cinsel saldırı, </a:t>
            </a:r>
            <a:r>
              <a:rPr lang="tr-TR" dirty="0" err="1"/>
              <a:t>fuhuşa</a:t>
            </a:r>
            <a:r>
              <a:rPr lang="tr-TR" dirty="0"/>
              <a:t> zorlama, kadın ticareti, erken yaşta, zorla evlendirme.</a:t>
            </a:r>
          </a:p>
        </p:txBody>
      </p:sp>
    </p:spTree>
    <p:extLst>
      <p:ext uri="{BB962C8B-B14F-4D97-AF65-F5344CB8AC3E}">
        <p14:creationId xmlns:p14="http://schemas.microsoft.com/office/powerpoint/2010/main" val="165870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5">
                    <a:lumMod val="75000"/>
                  </a:schemeClr>
                </a:solidFill>
                <a:latin typeface="+mn-lt"/>
              </a:rPr>
              <a:t>Psikolojik / Duygusal Şiddet</a:t>
            </a:r>
          </a:p>
        </p:txBody>
      </p:sp>
      <p:sp>
        <p:nvSpPr>
          <p:cNvPr id="3" name="İçerik Yer Tutucusu 2"/>
          <p:cNvSpPr>
            <a:spLocks noGrp="1"/>
          </p:cNvSpPr>
          <p:nvPr>
            <p:ph idx="1"/>
          </p:nvPr>
        </p:nvSpPr>
        <p:spPr/>
        <p:txBody>
          <a:bodyPr/>
          <a:lstStyle/>
          <a:p>
            <a:r>
              <a:rPr lang="tr-TR" dirty="0"/>
              <a:t>Duyguların ve duygusal ihtiyaçların, kadına baskı uygulayabilmek için tutarlı bir şekilde istismar edilmesi, bir tehdit aracı olarak kullanılmasıdır.</a:t>
            </a:r>
          </a:p>
          <a:p>
            <a:endParaRPr lang="tr-TR" dirty="0"/>
          </a:p>
          <a:p>
            <a:r>
              <a:rPr lang="tr-TR" dirty="0"/>
              <a:t>Tehdit etme, Kadına kendini kötü hissettirmek, özgüvenini zedeleyici söz söylemek ve davranışlarda bulunmak, aşağılamak vb. </a:t>
            </a:r>
          </a:p>
          <a:p>
            <a:endParaRPr lang="tr-TR" dirty="0"/>
          </a:p>
          <a:p>
            <a:r>
              <a:rPr lang="tr-TR" dirty="0"/>
              <a:t>Kontrol davranışları: Kadının yaşamı üzerindeki kontrolünü yok etmek, çocuklarıyla veya ailesiyle görüşmesine izin vermemek vb. </a:t>
            </a:r>
          </a:p>
        </p:txBody>
      </p:sp>
      <p:pic>
        <p:nvPicPr>
          <p:cNvPr id="5" name="Resim 4"/>
          <p:cNvPicPr>
            <a:picLocks noChangeAspect="1"/>
          </p:cNvPicPr>
          <p:nvPr/>
        </p:nvPicPr>
        <p:blipFill>
          <a:blip r:embed="rId2"/>
          <a:stretch>
            <a:fillRect/>
          </a:stretch>
        </p:blipFill>
        <p:spPr>
          <a:xfrm>
            <a:off x="8939284" y="279413"/>
            <a:ext cx="2219029" cy="1496985"/>
          </a:xfrm>
          <a:prstGeom prst="ellipse">
            <a:avLst/>
          </a:prstGeom>
          <a:ln>
            <a:noFill/>
          </a:ln>
          <a:effectLst>
            <a:softEdge rad="112500"/>
          </a:effectLst>
        </p:spPr>
      </p:pic>
    </p:spTree>
    <p:extLst>
      <p:ext uri="{BB962C8B-B14F-4D97-AF65-F5344CB8AC3E}">
        <p14:creationId xmlns:p14="http://schemas.microsoft.com/office/powerpoint/2010/main" val="1414425794"/>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TotalTime>
  <Words>1867</Words>
  <Application>Microsoft Office PowerPoint</Application>
  <PresentationFormat>Geniş ekran</PresentationFormat>
  <Paragraphs>298</Paragraphs>
  <Slides>36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Wingdings</vt:lpstr>
      <vt:lpstr>Office Theme</vt:lpstr>
      <vt:lpstr>PowerPoint Sunusu</vt:lpstr>
      <vt:lpstr> ŞİDDET NEDİR? </vt:lpstr>
      <vt:lpstr>PowerPoint Sunusu</vt:lpstr>
      <vt:lpstr>Aile İç / Ev İç Şiddet</vt:lpstr>
      <vt:lpstr>Kadınların Maruz Kaldıkları Şiddeti Tanımlayan İfadeler</vt:lpstr>
      <vt:lpstr>Şiddet Türleri</vt:lpstr>
      <vt:lpstr>Fiziksel şiddet  </vt:lpstr>
      <vt:lpstr>Cinsel Şiddet</vt:lpstr>
      <vt:lpstr>Psikolojik / Duygusal Şiddet</vt:lpstr>
      <vt:lpstr>Ekonomik Şiddet</vt:lpstr>
      <vt:lpstr>PowerPoint Sunusu</vt:lpstr>
      <vt:lpstr>Şiddetin Kadının Ruhsal Sağlığı Üzerindeki Etkileri </vt:lpstr>
      <vt:lpstr>ŞİDDETE MARUZ KALAN KADINLAR NELER DÜŞÜNÜR</vt:lpstr>
      <vt:lpstr>AİLE İÇİ ŞİDDETİN ÇOCUKLAR ÜZERİNDEKİ ETKİLERİ </vt:lpstr>
      <vt:lpstr>PowerPoint Sunusu</vt:lpstr>
      <vt:lpstr>Kadına Yönelik Şiddetin Nedenleri</vt:lpstr>
      <vt:lpstr>PowerPoint Sunusu</vt:lpstr>
      <vt:lpstr>PowerPoint Sunusu</vt:lpstr>
      <vt:lpstr>Kadına Yönelik Şiddet ve Aile İçi Şiddetle İlgili Ulusal ve Uluslararası Düzenlemeler</vt:lpstr>
      <vt:lpstr>Kadına Yönelik Şiddet ve Aile İçi Şiddetle İlgili Ulusal ve Uluslararası Düzenlemeler</vt:lpstr>
      <vt:lpstr>PowerPoint Sunusu</vt:lpstr>
      <vt:lpstr>PowerPoint Sunusu</vt:lpstr>
      <vt:lpstr>Türk Ceza Kanunu (2005) </vt:lpstr>
      <vt:lpstr>İş Kanunu (2003) </vt:lpstr>
      <vt:lpstr>6284 sayılı Kanun Ailenin Korunması ve Kadına Karşı Şiddetin Önlenmesine Dair</vt:lpstr>
      <vt:lpstr>6284 sayılı Kanun Ailenin Korunması ve Kadına Karşı Şiddetin Önlenmesine Dair Kanun </vt:lpstr>
      <vt:lpstr>PowerPoint Sunusu</vt:lpstr>
      <vt:lpstr>PowerPoint Sunusu</vt:lpstr>
      <vt:lpstr>ŞÖNİM (Şiddet Önleme ve İzleme Merkezleri)</vt:lpstr>
      <vt:lpstr>ŞÖNİM (Şiddet Önleme ve İzleme Merkezleri)</vt:lpstr>
      <vt:lpstr>SOSYAL HİZMET MERKEZLERİ </vt:lpstr>
      <vt:lpstr>KADIN KONUKEVLERİ </vt:lpstr>
      <vt:lpstr> “ALO 183 Sosyal Destek Hattı” </vt:lpstr>
      <vt:lpstr>KADIN DESTEK SİSTEMİ (KADES) </vt:lpstr>
      <vt:lpstr>TEKNİK YÖNTEMLERLE TAKİP: ELEKTRONIK KELEPÇE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Kadına Yönelik Şiddetle Mücadale</dc:title>
  <dc:creator>Lenovo</dc:creator>
  <cp:lastModifiedBy>PC-1</cp:lastModifiedBy>
  <cp:revision>65</cp:revision>
  <dcterms:created xsi:type="dcterms:W3CDTF">2022-12-30T07:38:33Z</dcterms:created>
  <dcterms:modified xsi:type="dcterms:W3CDTF">2023-01-09T10:18:53Z</dcterms:modified>
</cp:coreProperties>
</file>